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8" r:id="rId4"/>
    <p:sldId id="271" r:id="rId5"/>
    <p:sldId id="270" r:id="rId6"/>
    <p:sldId id="269" r:id="rId7"/>
    <p:sldId id="266" r:id="rId8"/>
    <p:sldId id="267" r:id="rId9"/>
    <p:sldId id="272" r:id="rId10"/>
    <p:sldId id="273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E241B6-2BEF-4838-93B4-7E62A641B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0AD63CE-8EF8-4B38-805C-AD9F2C04D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D6FBFD-3A13-42B9-A5B9-7F4D7F173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ABCB190-37D3-43FD-9094-23C955E5F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74532F-624A-46C1-AA55-F02C87BA1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33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72AA2C-6C2C-4F15-8C68-A5944F346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761C29A-731A-4CDF-B8F7-ACA91CF13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A998A3-4ECB-4EB9-8762-DFDB9AA1D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FB7A66-17B2-463F-AB6D-48F76B7D0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D1FC8F-D951-4197-A1A7-D415A4EF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624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7207E37-4BED-424B-8601-E0E144B786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E7FE163-D1D7-4EFE-8D02-3F68A37F7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FA1293-E4E0-40CC-AB5E-BFABEE34D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60958F-D08F-4766-B876-321E89136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3C2627-F3B2-4258-8397-3CFF869D3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26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2E896-6DCB-462C-9E94-57BABA248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FE4F9B-BABB-4E81-967D-6C8A5B95D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5857BA-8153-4A8C-B9FD-254C70084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303933-4836-4291-901F-CE3ED859C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A51F80-CEF1-46BC-9284-5BEE5F4A7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43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FA0927-4A8C-4180-9F40-1991F77A1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3124D62-7F58-43BF-8025-A780EC556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A6EF91-2517-461E-95C6-4185B9C31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43443D-5B19-4F9C-B0BA-6E42CFBE0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0A50E4-141C-4DC6-BD62-F0DAB15E7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12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B72DA3-2201-489F-AD95-A7A2C48C6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E8BA8E-8533-458F-A6FD-06FB70870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2205FAE-F4A8-4B5C-896D-121CF70A8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071C9CE-5B3F-4932-BB59-30E9C87BA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99A68E1-7919-4836-9044-CFC53225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6FAC56-59A7-47A1-BD0D-92290F664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129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13184A-54EA-4954-BDAE-EC26D0180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3297226-DAB9-4868-BEB5-A227137B8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A195C66-2ECD-48B7-8C6B-888BBABCE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EB1B101-F01E-40C6-A500-7E0289E6D8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4B4F54F-0BAC-4F4C-8FF4-56CF869E4B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B747E5D-9DEF-453E-89E8-DDCCE924C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3C2422C-9A04-4563-92C2-EFF58FCD6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10E1AC4-FDB1-489D-9430-82A85DAA1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25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DE30AA-A1ED-4CE6-8A56-39BEF7A98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8C15B39-0A19-4F18-AB1B-0FDF3FA87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C2E3F3F-2FCB-4A98-91C7-8B805E5F7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8D72AF4-0190-4201-995B-05A0D45CB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279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6244113-1530-486D-9A25-6B7BE0F6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F0D5D55-6D51-43E2-8C0B-B2683EE9C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2AC625A-DB8F-448D-9F2C-662B95ED6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90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E5696C-B5CA-4BAA-9A96-9A793F97C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C57B0F-66D5-4D39-A2D0-F198290E7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AD1420D-8AC3-483F-B69F-08F5785BE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F2FD763-EBCE-4C1E-B289-160A6245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907FB76-216D-4AFA-9A83-1044605D1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394A143-9895-437B-B8F1-F6BBBE4E1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42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2514E1-4F69-4D36-89CF-3825911AE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BCD7341-27E8-45F4-911E-810C7CC605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27D6439-EEA8-45EE-BECC-78F8E99BD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31B1B78-3865-4731-B85E-4B32F3D0A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09F5580-40BC-4A17-B682-148DCE2C0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5A3B61E-262D-4B5E-9DE9-DCD7DA29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499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CAB676-449B-468C-AB7B-BA4E11B43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E7DC645-8349-46A4-BA92-98D77652C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A3A24A-5FFE-42FD-86D6-435CB4C57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E1C4-CA88-4878-A8CE-A604E35379D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C16448-6BEA-43D6-8B18-F093693FE2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555CB0-8D80-474D-9245-364B07EEB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69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1000"/>
            <a:ext cx="7112000" cy="502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0999"/>
            <a:ext cx="7112000" cy="502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75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0999"/>
            <a:ext cx="7112000" cy="502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1000"/>
            <a:ext cx="7112000" cy="495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0999"/>
            <a:ext cx="7112000" cy="502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1000"/>
            <a:ext cx="7112000" cy="495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0999"/>
            <a:ext cx="7112000" cy="502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1000"/>
            <a:ext cx="7112000" cy="502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0999"/>
            <a:ext cx="7112000" cy="502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1000"/>
            <a:ext cx="7112000" cy="502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3145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2022-02-05T13:29:24Z</dcterms:created>
  <dcterms:modified xsi:type="dcterms:W3CDTF">2022-02-05T13:30:09Z</dcterms:modified>
</cp:coreProperties>
</file>