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2" d="100"/>
          <a:sy n="72" d="100"/>
        </p:scale>
        <p:origin x="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0F6C3-6E08-4658-83D6-9D77613D034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2947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FE220-FE0D-4E02-82DA-FEC927EE674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8063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EF4CB-1934-4560-AB33-C182037C6C4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9352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DBA11-C27D-48E6-B8A4-C2BD901CF04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3524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5340F-68E9-44A5-BA30-62697310057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33429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9CC76-8A5B-41E8-8D35-33E10BBB3E7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9315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93671-2D08-4D5D-8F1A-A1BE2AEC05D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5413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895C6-C70B-45CE-835C-92510F905F9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6637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6D2E7-F717-45B7-9E61-D5DE4088F34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0476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C6736-8585-4A78-A34E-D34102FBBF9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3585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1646F-4C24-4850-988E-D2DB06A3C0D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2919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C1594B9-4256-4A38-A0E4-579446004E9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98 (DNP)	t. A.J. Maasland; m. Straatsburg 1545 / Genève 1551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635000"/>
            <a:ext cx="8636000" cy="44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98 (DNP)	t. A.J. Maasland; m. Straatsburg 1545 / Genève 1551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635000"/>
            <a:ext cx="8636000" cy="446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98 (DNP)	t. A.J. Maasland; m. Straatsburg 1545 / Genève 1551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635000"/>
            <a:ext cx="8636000" cy="446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98 (DNP)	t. A.J. Maasland; m. Straatsburg 1545 / Genève 1551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635000"/>
            <a:ext cx="8636000" cy="446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20</Words>
  <Application>Microsoft Office PowerPoint</Application>
  <PresentationFormat>Diavoorstelling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freddy</cp:lastModifiedBy>
  <cp:revision>44</cp:revision>
  <dcterms:created xsi:type="dcterms:W3CDTF">2004-09-21T10:26:12Z</dcterms:created>
  <dcterms:modified xsi:type="dcterms:W3CDTF">2020-09-21T12:44:36Z</dcterms:modified>
</cp:coreProperties>
</file>