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5548F-957D-4FBB-97AE-56F8DBFED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1394AA-7F67-4087-B332-A621B1F60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CF9882-F2A4-4D66-90E4-25B0034F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4B16C4-7599-4759-BB99-45537711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4E9693-FD23-4DEE-9124-1CDF6E5D6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65A5CE-25F2-4B67-AF37-4586F665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63B265-75D3-4B44-87E7-ABB61A495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167A61-551E-46A4-94AA-962F46A3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468C74-4154-4C2C-8E12-5A987E55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D7BE5D-8BB2-47AE-9611-2B2E8A35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20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CCFDCB5-9FD7-44F7-A675-B684A5D27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96A0A62-5842-4449-AA8F-B960BFE5B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56F88A-ACEF-4AA7-B829-5B9FC320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432BF5-33A7-491A-9078-730D7A1D4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0BEB7A-8545-45B0-8582-638D15B3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41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0F22B-FAEC-4AC5-B950-AAA5C7E8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6B05B5-890D-4BA5-9F97-125261E78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FDEDD1-4712-4DC5-B054-56FC08680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E1A66E-304D-4F55-9142-2E34F1E0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C92709-6FE7-459F-935D-92A5E410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8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6CC6F-7453-4016-B397-C6E6D464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83D068-12BB-4B9F-B36C-5B6337F65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9988F3-74AC-4611-98CA-C4A8708D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01793F-6172-41C0-A11F-D6266F0D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8BC5EE-E375-4763-8E35-997A2C62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15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48F11-DA25-4D59-A7D2-2D4A0795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D55491-1C94-4348-89AB-041D81EE8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FCFC89-DBDF-4F53-80BC-FA0EFF2C0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B358EE-772A-46DC-97BE-CBA9C547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923208-AEF7-4B46-A224-BD443E8C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9C6F54-082C-4179-B1EC-92F065C95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66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1CB8F-6D66-44A0-9DE7-C95659C4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88F51B-3B9F-44B6-84A4-CA9720AB7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FFF814-A3A6-46B7-9C1C-7DDFF7E7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446C717-8B12-49F8-B223-F7BBAF236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CEB6F42-0CDA-493F-9818-56FBDB269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7FA120C-2312-4FCE-9482-7662AEA4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3E8089E-FD50-48AE-A1C3-6694F4F4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DEF6C5F-3DD7-4281-A725-9BCE49AA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86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8EA62-8271-40B0-B570-899DA1028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27CB5D5-9486-43B1-B068-D8FD4FBA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328483-D1EF-4284-89C1-4B8E78C9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D2FE6D9-01DB-42A4-82DE-A338C11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87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945CEBB-AD89-4E52-A496-0658CE39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8D2AE3F-4301-4E49-8095-476268A3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271DF5-60CD-40A5-A823-96BECC41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63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88438-C2C4-4E82-ABD9-4C9C13D7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72DF86-C98C-440C-90EF-20CC461D1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D00128-8DAB-47D7-B783-024F3F5D4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029C0F-556B-4389-A6AA-8CDFAE72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9D1645-8087-4228-B0AB-91A8B41D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49948C-5D31-4E8E-A1A8-575D6F87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23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F7A70-E005-4DD2-BB09-B07637D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FC9DF5F-DBC3-47D5-8D88-64B8C053A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D14C23-8B15-4891-8212-C1D9B9145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B2589D-DC50-490C-9B94-3417E5106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5018B4-E3B4-40A4-AE34-2CBA8EC78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3DFFC0-9D5B-466A-96DF-DC82AA3E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43824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4C1DC01-918C-4205-9C5B-31DFA03D4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3FB636-0FD3-4043-9C74-73F0013DD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11A620-BE8C-4114-B4AB-DCB5C7281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0D3E1-8D48-4FC4-B58D-C229AEA92D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70A481-D3FA-4202-995F-BEBD1C05E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2BCE0E-3FDD-47A2-BA44-67C99D91C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2076-9469-4DD2-B9B0-9683C1594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89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98 (DNP)	t. A.J. Maasland;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98 (DNP)	t. A.J. Maasland;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98 (DNP)	t. A.J. Maasland;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98 (DNP)	t. A.J. Maasland;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2022-02-05T13:27:57Z</dcterms:created>
  <dcterms:modified xsi:type="dcterms:W3CDTF">2022-02-05T13:28:49Z</dcterms:modified>
</cp:coreProperties>
</file>