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2" r:id="rId4"/>
    <p:sldId id="261" r:id="rId5"/>
    <p:sldId id="259" r:id="rId6"/>
    <p:sldId id="265" r:id="rId7"/>
    <p:sldId id="266" r:id="rId8"/>
    <p:sldId id="264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0264A-2CE6-4572-AF1B-DC289CCF36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7084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A34B7-F263-40A7-AF57-42F703DB41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6400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C63D5-D726-494A-B50E-12D9ECCBE1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0523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702A7-0E05-43AB-AC39-9F7C1D0DDB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3299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E9117-53D5-4037-BFA1-3EDEC41260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1057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0F72F-EEF2-4B49-AD1B-217AE97108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915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C2D9-933B-4893-954E-DBB3672132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393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3F15F-5720-4C34-B5FA-E0B7BEF09D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313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3F1BD-6702-4109-BF60-FA688F7579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593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30B-DA8F-49F6-9C7D-0BBE9D5D5A8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5816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A9CDB-4BA5-4B65-B45D-90A776D65F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233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CFCA377-FEA1-4AC3-A370-A55C1119C7B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1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92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8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98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1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97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80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98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43</cp:revision>
  <dcterms:created xsi:type="dcterms:W3CDTF">2004-09-21T10:26:12Z</dcterms:created>
  <dcterms:modified xsi:type="dcterms:W3CDTF">2020-03-22T18:59:55Z</dcterms:modified>
</cp:coreProperties>
</file>