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1" r:id="rId4"/>
    <p:sldId id="260" r:id="rId5"/>
    <p:sldId id="259" r:id="rId6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8C48C5-1EE5-4E7D-AE75-95D7353584D1}" v="14" dt="2020-03-22T16:36:34.4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8" d="100"/>
          <a:sy n="78" d="100"/>
        </p:scale>
        <p:origin x="23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Pieter Kuijper" userId="11dce61d2819b281" providerId="LiveId" clId="{138C48C5-1EE5-4E7D-AE75-95D7353584D1}"/>
    <pc:docChg chg="modSld modMainMaster">
      <pc:chgData name="Jan Pieter Kuijper" userId="11dce61d2819b281" providerId="LiveId" clId="{138C48C5-1EE5-4E7D-AE75-95D7353584D1}" dt="2020-03-22T16:36:34.443" v="13" actId="207"/>
      <pc:docMkLst>
        <pc:docMk/>
      </pc:docMkLst>
      <pc:sldChg chg="modSp setBg">
        <pc:chgData name="Jan Pieter Kuijper" userId="11dce61d2819b281" providerId="LiveId" clId="{138C48C5-1EE5-4E7D-AE75-95D7353584D1}" dt="2020-03-22T16:36:16.181" v="9" actId="207"/>
        <pc:sldMkLst>
          <pc:docMk/>
          <pc:sldMk cId="0" sldId="258"/>
        </pc:sldMkLst>
        <pc:spChg chg="mod">
          <ac:chgData name="Jan Pieter Kuijper" userId="11dce61d2819b281" providerId="LiveId" clId="{138C48C5-1EE5-4E7D-AE75-95D7353584D1}" dt="2020-03-22T16:36:16.181" v="9" actId="207"/>
          <ac:spMkLst>
            <pc:docMk/>
            <pc:sldMk cId="0" sldId="258"/>
            <ac:spMk id="2050" creationId="{00000000-0000-0000-0000-000000000000}"/>
          </ac:spMkLst>
        </pc:spChg>
        <pc:picChg chg="mod">
          <ac:chgData name="Jan Pieter Kuijper" userId="11dce61d2819b281" providerId="LiveId" clId="{138C48C5-1EE5-4E7D-AE75-95D7353584D1}" dt="2020-03-22T16:35:01.190" v="0" actId="14826"/>
          <ac:picMkLst>
            <pc:docMk/>
            <pc:sldMk cId="0" sldId="258"/>
            <ac:picMk id="2051" creationId="{00000000-0000-0000-0000-000000000000}"/>
          </ac:picMkLst>
        </pc:picChg>
      </pc:sldChg>
      <pc:sldChg chg="modSp">
        <pc:chgData name="Jan Pieter Kuijper" userId="11dce61d2819b281" providerId="LiveId" clId="{138C48C5-1EE5-4E7D-AE75-95D7353584D1}" dt="2020-03-22T16:36:34.443" v="13" actId="207"/>
        <pc:sldMkLst>
          <pc:docMk/>
          <pc:sldMk cId="0" sldId="259"/>
        </pc:sldMkLst>
        <pc:spChg chg="mod">
          <ac:chgData name="Jan Pieter Kuijper" userId="11dce61d2819b281" providerId="LiveId" clId="{138C48C5-1EE5-4E7D-AE75-95D7353584D1}" dt="2020-03-22T16:36:34.443" v="13" actId="207"/>
          <ac:spMkLst>
            <pc:docMk/>
            <pc:sldMk cId="0" sldId="259"/>
            <ac:spMk id="6146" creationId="{00000000-0000-0000-0000-000000000000}"/>
          </ac:spMkLst>
        </pc:spChg>
        <pc:picChg chg="mod">
          <ac:chgData name="Jan Pieter Kuijper" userId="11dce61d2819b281" providerId="LiveId" clId="{138C48C5-1EE5-4E7D-AE75-95D7353584D1}" dt="2020-03-22T16:35:56.499" v="6" actId="14826"/>
          <ac:picMkLst>
            <pc:docMk/>
            <pc:sldMk cId="0" sldId="259"/>
            <ac:picMk id="6147" creationId="{00000000-0000-0000-0000-000000000000}"/>
          </ac:picMkLst>
        </pc:picChg>
      </pc:sldChg>
      <pc:sldChg chg="modSp">
        <pc:chgData name="Jan Pieter Kuijper" userId="11dce61d2819b281" providerId="LiveId" clId="{138C48C5-1EE5-4E7D-AE75-95D7353584D1}" dt="2020-03-22T16:36:29.868" v="12" actId="207"/>
        <pc:sldMkLst>
          <pc:docMk/>
          <pc:sldMk cId="0" sldId="260"/>
        </pc:sldMkLst>
        <pc:spChg chg="mod">
          <ac:chgData name="Jan Pieter Kuijper" userId="11dce61d2819b281" providerId="LiveId" clId="{138C48C5-1EE5-4E7D-AE75-95D7353584D1}" dt="2020-03-22T16:36:29.868" v="12" actId="207"/>
          <ac:spMkLst>
            <pc:docMk/>
            <pc:sldMk cId="0" sldId="260"/>
            <ac:spMk id="5122" creationId="{00000000-0000-0000-0000-000000000000}"/>
          </ac:spMkLst>
        </pc:spChg>
        <pc:picChg chg="mod">
          <ac:chgData name="Jan Pieter Kuijper" userId="11dce61d2819b281" providerId="LiveId" clId="{138C48C5-1EE5-4E7D-AE75-95D7353584D1}" dt="2020-03-22T16:35:45.198" v="5" actId="14826"/>
          <ac:picMkLst>
            <pc:docMk/>
            <pc:sldMk cId="0" sldId="260"/>
            <ac:picMk id="5123" creationId="{00000000-0000-0000-0000-000000000000}"/>
          </ac:picMkLst>
        </pc:picChg>
      </pc:sldChg>
      <pc:sldChg chg="modSp">
        <pc:chgData name="Jan Pieter Kuijper" userId="11dce61d2819b281" providerId="LiveId" clId="{138C48C5-1EE5-4E7D-AE75-95D7353584D1}" dt="2020-03-22T16:36:24.535" v="11" actId="207"/>
        <pc:sldMkLst>
          <pc:docMk/>
          <pc:sldMk cId="0" sldId="261"/>
        </pc:sldMkLst>
        <pc:spChg chg="mod">
          <ac:chgData name="Jan Pieter Kuijper" userId="11dce61d2819b281" providerId="LiveId" clId="{138C48C5-1EE5-4E7D-AE75-95D7353584D1}" dt="2020-03-22T16:36:24.535" v="11" actId="207"/>
          <ac:spMkLst>
            <pc:docMk/>
            <pc:sldMk cId="0" sldId="261"/>
            <ac:spMk id="4098" creationId="{00000000-0000-0000-0000-000000000000}"/>
          </ac:spMkLst>
        </pc:spChg>
        <pc:picChg chg="mod">
          <ac:chgData name="Jan Pieter Kuijper" userId="11dce61d2819b281" providerId="LiveId" clId="{138C48C5-1EE5-4E7D-AE75-95D7353584D1}" dt="2020-03-22T16:35:38.688" v="4" actId="14826"/>
          <ac:picMkLst>
            <pc:docMk/>
            <pc:sldMk cId="0" sldId="261"/>
            <ac:picMk id="4099" creationId="{00000000-0000-0000-0000-000000000000}"/>
          </ac:picMkLst>
        </pc:picChg>
      </pc:sldChg>
      <pc:sldChg chg="modSp">
        <pc:chgData name="Jan Pieter Kuijper" userId="11dce61d2819b281" providerId="LiveId" clId="{138C48C5-1EE5-4E7D-AE75-95D7353584D1}" dt="2020-03-22T16:36:20.290" v="10" actId="207"/>
        <pc:sldMkLst>
          <pc:docMk/>
          <pc:sldMk cId="0" sldId="262"/>
        </pc:sldMkLst>
        <pc:spChg chg="mod">
          <ac:chgData name="Jan Pieter Kuijper" userId="11dce61d2819b281" providerId="LiveId" clId="{138C48C5-1EE5-4E7D-AE75-95D7353584D1}" dt="2020-03-22T16:36:20.290" v="10" actId="207"/>
          <ac:spMkLst>
            <pc:docMk/>
            <pc:sldMk cId="0" sldId="262"/>
            <ac:spMk id="3074" creationId="{00000000-0000-0000-0000-000000000000}"/>
          </ac:spMkLst>
        </pc:spChg>
        <pc:picChg chg="mod">
          <ac:chgData name="Jan Pieter Kuijper" userId="11dce61d2819b281" providerId="LiveId" clId="{138C48C5-1EE5-4E7D-AE75-95D7353584D1}" dt="2020-03-22T16:35:12.753" v="1" actId="14826"/>
          <ac:picMkLst>
            <pc:docMk/>
            <pc:sldMk cId="0" sldId="262"/>
            <ac:picMk id="3075" creationId="{00000000-0000-0000-0000-000000000000}"/>
          </ac:picMkLst>
        </pc:picChg>
      </pc:sldChg>
      <pc:sldMasterChg chg="setBg modSldLayout">
        <pc:chgData name="Jan Pieter Kuijper" userId="11dce61d2819b281" providerId="LiveId" clId="{138C48C5-1EE5-4E7D-AE75-95D7353584D1}" dt="2020-03-22T16:36:11.349" v="8"/>
        <pc:sldMasterMkLst>
          <pc:docMk/>
          <pc:sldMasterMk cId="0" sldId="2147483648"/>
        </pc:sldMasterMkLst>
        <pc:sldLayoutChg chg="setBg">
          <pc:chgData name="Jan Pieter Kuijper" userId="11dce61d2819b281" providerId="LiveId" clId="{138C48C5-1EE5-4E7D-AE75-95D7353584D1}" dt="2020-03-22T16:36:11.349" v="8"/>
          <pc:sldLayoutMkLst>
            <pc:docMk/>
            <pc:sldMasterMk cId="0" sldId="2147483648"/>
            <pc:sldLayoutMk cId="1782636622" sldId="2147483649"/>
          </pc:sldLayoutMkLst>
        </pc:sldLayoutChg>
        <pc:sldLayoutChg chg="setBg">
          <pc:chgData name="Jan Pieter Kuijper" userId="11dce61d2819b281" providerId="LiveId" clId="{138C48C5-1EE5-4E7D-AE75-95D7353584D1}" dt="2020-03-22T16:36:11.349" v="8"/>
          <pc:sldLayoutMkLst>
            <pc:docMk/>
            <pc:sldMasterMk cId="0" sldId="2147483648"/>
            <pc:sldLayoutMk cId="1509201864" sldId="2147483650"/>
          </pc:sldLayoutMkLst>
        </pc:sldLayoutChg>
        <pc:sldLayoutChg chg="setBg">
          <pc:chgData name="Jan Pieter Kuijper" userId="11dce61d2819b281" providerId="LiveId" clId="{138C48C5-1EE5-4E7D-AE75-95D7353584D1}" dt="2020-03-22T16:36:11.349" v="8"/>
          <pc:sldLayoutMkLst>
            <pc:docMk/>
            <pc:sldMasterMk cId="0" sldId="2147483648"/>
            <pc:sldLayoutMk cId="2947316792" sldId="2147483651"/>
          </pc:sldLayoutMkLst>
        </pc:sldLayoutChg>
        <pc:sldLayoutChg chg="setBg">
          <pc:chgData name="Jan Pieter Kuijper" userId="11dce61d2819b281" providerId="LiveId" clId="{138C48C5-1EE5-4E7D-AE75-95D7353584D1}" dt="2020-03-22T16:36:11.349" v="8"/>
          <pc:sldLayoutMkLst>
            <pc:docMk/>
            <pc:sldMasterMk cId="0" sldId="2147483648"/>
            <pc:sldLayoutMk cId="1083625946" sldId="2147483652"/>
          </pc:sldLayoutMkLst>
        </pc:sldLayoutChg>
        <pc:sldLayoutChg chg="setBg">
          <pc:chgData name="Jan Pieter Kuijper" userId="11dce61d2819b281" providerId="LiveId" clId="{138C48C5-1EE5-4E7D-AE75-95D7353584D1}" dt="2020-03-22T16:36:11.349" v="8"/>
          <pc:sldLayoutMkLst>
            <pc:docMk/>
            <pc:sldMasterMk cId="0" sldId="2147483648"/>
            <pc:sldLayoutMk cId="1192916040" sldId="2147483653"/>
          </pc:sldLayoutMkLst>
        </pc:sldLayoutChg>
        <pc:sldLayoutChg chg="setBg">
          <pc:chgData name="Jan Pieter Kuijper" userId="11dce61d2819b281" providerId="LiveId" clId="{138C48C5-1EE5-4E7D-AE75-95D7353584D1}" dt="2020-03-22T16:36:11.349" v="8"/>
          <pc:sldLayoutMkLst>
            <pc:docMk/>
            <pc:sldMasterMk cId="0" sldId="2147483648"/>
            <pc:sldLayoutMk cId="2860465452" sldId="2147483654"/>
          </pc:sldLayoutMkLst>
        </pc:sldLayoutChg>
        <pc:sldLayoutChg chg="setBg">
          <pc:chgData name="Jan Pieter Kuijper" userId="11dce61d2819b281" providerId="LiveId" clId="{138C48C5-1EE5-4E7D-AE75-95D7353584D1}" dt="2020-03-22T16:36:11.349" v="8"/>
          <pc:sldLayoutMkLst>
            <pc:docMk/>
            <pc:sldMasterMk cId="0" sldId="2147483648"/>
            <pc:sldLayoutMk cId="31210628" sldId="2147483655"/>
          </pc:sldLayoutMkLst>
        </pc:sldLayoutChg>
        <pc:sldLayoutChg chg="setBg">
          <pc:chgData name="Jan Pieter Kuijper" userId="11dce61d2819b281" providerId="LiveId" clId="{138C48C5-1EE5-4E7D-AE75-95D7353584D1}" dt="2020-03-22T16:36:11.349" v="8"/>
          <pc:sldLayoutMkLst>
            <pc:docMk/>
            <pc:sldMasterMk cId="0" sldId="2147483648"/>
            <pc:sldLayoutMk cId="4072623591" sldId="2147483656"/>
          </pc:sldLayoutMkLst>
        </pc:sldLayoutChg>
        <pc:sldLayoutChg chg="setBg">
          <pc:chgData name="Jan Pieter Kuijper" userId="11dce61d2819b281" providerId="LiveId" clId="{138C48C5-1EE5-4E7D-AE75-95D7353584D1}" dt="2020-03-22T16:36:11.349" v="8"/>
          <pc:sldLayoutMkLst>
            <pc:docMk/>
            <pc:sldMasterMk cId="0" sldId="2147483648"/>
            <pc:sldLayoutMk cId="3498089685" sldId="2147483657"/>
          </pc:sldLayoutMkLst>
        </pc:sldLayoutChg>
        <pc:sldLayoutChg chg="setBg">
          <pc:chgData name="Jan Pieter Kuijper" userId="11dce61d2819b281" providerId="LiveId" clId="{138C48C5-1EE5-4E7D-AE75-95D7353584D1}" dt="2020-03-22T16:36:11.349" v="8"/>
          <pc:sldLayoutMkLst>
            <pc:docMk/>
            <pc:sldMasterMk cId="0" sldId="2147483648"/>
            <pc:sldLayoutMk cId="4249561836" sldId="2147483658"/>
          </pc:sldLayoutMkLst>
        </pc:sldLayoutChg>
        <pc:sldLayoutChg chg="setBg">
          <pc:chgData name="Jan Pieter Kuijper" userId="11dce61d2819b281" providerId="LiveId" clId="{138C48C5-1EE5-4E7D-AE75-95D7353584D1}" dt="2020-03-22T16:36:11.349" v="8"/>
          <pc:sldLayoutMkLst>
            <pc:docMk/>
            <pc:sldMasterMk cId="0" sldId="2147483648"/>
            <pc:sldLayoutMk cId="357448856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62C18-6773-4CDF-813C-29D54C6CB18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82636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2B043-AD4D-432C-87C6-09C892F506A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49561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4FDDE-41DC-40A5-8C6D-21C1630C3CE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7448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57C8-F72E-4CF7-8CDE-82E49424E9F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09201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3647E-E119-4F7C-A554-0E94491B707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47316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F0CFD-6A40-473C-A0AC-54656103BB4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83625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19976-89F1-4F14-9B65-FEC4D69DCEF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9291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CBDC6-E1BC-4AC7-8475-954F053D42E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6046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FE0F4-E2BD-4E07-924D-8B78CF497FD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210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2CD07-2ABF-4D40-927B-3A8D3D06E1A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72623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48BD2-45D4-4FCD-A98B-9A8EC820AF0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9808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2F137AE-3146-47C0-9BAB-F0C44EA3EC2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96 (DNP) 	t. A.J. Maasland;  m. Genéve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051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7141" y="635000"/>
            <a:ext cx="8629718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96 (DNP) 	t. A.J. Maasland;  m. Genéve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075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7141" y="635000"/>
            <a:ext cx="8629718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96 (DNP) 	t. A.J. Maasland;  m. Genéve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099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7141" y="635000"/>
            <a:ext cx="8629718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96 (DNP) 	t. A.J. Maasland;  m. Genéve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5123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7141" y="635000"/>
            <a:ext cx="8629718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96 (DNP) 	t. A.J. Maasland;  m. Genéve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6147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7141" y="635000"/>
            <a:ext cx="8629718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90</Words>
  <Application>Microsoft Office PowerPoint</Application>
  <PresentationFormat>Diavoorstelling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Jan Pieter Kuijper</cp:lastModifiedBy>
  <cp:revision>47</cp:revision>
  <dcterms:created xsi:type="dcterms:W3CDTF">2004-09-21T10:26:12Z</dcterms:created>
  <dcterms:modified xsi:type="dcterms:W3CDTF">2020-03-22T16:36:37Z</dcterms:modified>
</cp:coreProperties>
</file>