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FBEEC9-7071-46C8-85EA-2D2AFB9C6E6A}" v="26" dt="2020-03-22T09:47:50.0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A5FBEEC9-7071-46C8-85EA-2D2AFB9C6E6A}"/>
    <pc:docChg chg="modSld modMainMaster">
      <pc:chgData name="Jan Pieter Kuijper" userId="11dce61d2819b281" providerId="LiveId" clId="{A5FBEEC9-7071-46C8-85EA-2D2AFB9C6E6A}" dt="2020-03-22T09:47:50.051" v="25" actId="207"/>
      <pc:docMkLst>
        <pc:docMk/>
      </pc:docMkLst>
      <pc:sldChg chg="modSp setBg">
        <pc:chgData name="Jan Pieter Kuijper" userId="11dce61d2819b281" providerId="LiveId" clId="{A5FBEEC9-7071-46C8-85EA-2D2AFB9C6E6A}" dt="2020-03-22T09:47:03.089" v="14" actId="207"/>
        <pc:sldMkLst>
          <pc:docMk/>
          <pc:sldMk cId="0" sldId="263"/>
        </pc:sldMkLst>
        <pc:spChg chg="mod">
          <ac:chgData name="Jan Pieter Kuijper" userId="11dce61d2819b281" providerId="LiveId" clId="{A5FBEEC9-7071-46C8-85EA-2D2AFB9C6E6A}" dt="2020-03-22T09:47:03.089" v="14" actId="207"/>
          <ac:spMkLst>
            <pc:docMk/>
            <pc:sldMk cId="0" sldId="263"/>
            <ac:spMk id="2050" creationId="{00000000-0000-0000-0000-000000000000}"/>
          </ac:spMkLst>
        </pc:spChg>
        <pc:picChg chg="mod">
          <ac:chgData name="Jan Pieter Kuijper" userId="11dce61d2819b281" providerId="LiveId" clId="{A5FBEEC9-7071-46C8-85EA-2D2AFB9C6E6A}" dt="2020-03-22T09:44:50.783" v="0" actId="14826"/>
          <ac:picMkLst>
            <pc:docMk/>
            <pc:sldMk cId="0" sldId="263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A5FBEEC9-7071-46C8-85EA-2D2AFB9C6E6A}" dt="2020-03-22T09:47:06.976" v="15" actId="207"/>
        <pc:sldMkLst>
          <pc:docMk/>
          <pc:sldMk cId="0" sldId="264"/>
        </pc:sldMkLst>
        <pc:spChg chg="mod">
          <ac:chgData name="Jan Pieter Kuijper" userId="11dce61d2819b281" providerId="LiveId" clId="{A5FBEEC9-7071-46C8-85EA-2D2AFB9C6E6A}" dt="2020-03-22T09:47:06.976" v="15" actId="207"/>
          <ac:spMkLst>
            <pc:docMk/>
            <pc:sldMk cId="0" sldId="264"/>
            <ac:spMk id="3074" creationId="{00000000-0000-0000-0000-000000000000}"/>
          </ac:spMkLst>
        </pc:spChg>
        <pc:picChg chg="mod">
          <ac:chgData name="Jan Pieter Kuijper" userId="11dce61d2819b281" providerId="LiveId" clId="{A5FBEEC9-7071-46C8-85EA-2D2AFB9C6E6A}" dt="2020-03-22T09:45:01.547" v="1" actId="14826"/>
          <ac:picMkLst>
            <pc:docMk/>
            <pc:sldMk cId="0" sldId="264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A5FBEEC9-7071-46C8-85EA-2D2AFB9C6E6A}" dt="2020-03-22T09:47:11.289" v="16" actId="207"/>
        <pc:sldMkLst>
          <pc:docMk/>
          <pc:sldMk cId="0" sldId="265"/>
        </pc:sldMkLst>
        <pc:spChg chg="mod">
          <ac:chgData name="Jan Pieter Kuijper" userId="11dce61d2819b281" providerId="LiveId" clId="{A5FBEEC9-7071-46C8-85EA-2D2AFB9C6E6A}" dt="2020-03-22T09:47:11.289" v="16" actId="207"/>
          <ac:spMkLst>
            <pc:docMk/>
            <pc:sldMk cId="0" sldId="265"/>
            <ac:spMk id="4098" creationId="{00000000-0000-0000-0000-000000000000}"/>
          </ac:spMkLst>
        </pc:spChg>
        <pc:picChg chg="mod">
          <ac:chgData name="Jan Pieter Kuijper" userId="11dce61d2819b281" providerId="LiveId" clId="{A5FBEEC9-7071-46C8-85EA-2D2AFB9C6E6A}" dt="2020-03-22T09:45:12.637" v="2" actId="14826"/>
          <ac:picMkLst>
            <pc:docMk/>
            <pc:sldMk cId="0" sldId="265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A5FBEEC9-7071-46C8-85EA-2D2AFB9C6E6A}" dt="2020-03-22T09:47:15.402" v="17" actId="207"/>
        <pc:sldMkLst>
          <pc:docMk/>
          <pc:sldMk cId="0" sldId="266"/>
        </pc:sldMkLst>
        <pc:spChg chg="mod">
          <ac:chgData name="Jan Pieter Kuijper" userId="11dce61d2819b281" providerId="LiveId" clId="{A5FBEEC9-7071-46C8-85EA-2D2AFB9C6E6A}" dt="2020-03-22T09:47:15.402" v="17" actId="207"/>
          <ac:spMkLst>
            <pc:docMk/>
            <pc:sldMk cId="0" sldId="266"/>
            <ac:spMk id="5122" creationId="{00000000-0000-0000-0000-000000000000}"/>
          </ac:spMkLst>
        </pc:spChg>
        <pc:picChg chg="mod">
          <ac:chgData name="Jan Pieter Kuijper" userId="11dce61d2819b281" providerId="LiveId" clId="{A5FBEEC9-7071-46C8-85EA-2D2AFB9C6E6A}" dt="2020-03-22T09:45:22.212" v="3" actId="14826"/>
          <ac:picMkLst>
            <pc:docMk/>
            <pc:sldMk cId="0" sldId="266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A5FBEEC9-7071-46C8-85EA-2D2AFB9C6E6A}" dt="2020-03-22T09:47:20.142" v="18" actId="207"/>
        <pc:sldMkLst>
          <pc:docMk/>
          <pc:sldMk cId="0" sldId="267"/>
        </pc:sldMkLst>
        <pc:spChg chg="mod">
          <ac:chgData name="Jan Pieter Kuijper" userId="11dce61d2819b281" providerId="LiveId" clId="{A5FBEEC9-7071-46C8-85EA-2D2AFB9C6E6A}" dt="2020-03-22T09:47:20.142" v="18" actId="207"/>
          <ac:spMkLst>
            <pc:docMk/>
            <pc:sldMk cId="0" sldId="267"/>
            <ac:spMk id="6146" creationId="{00000000-0000-0000-0000-000000000000}"/>
          </ac:spMkLst>
        </pc:spChg>
        <pc:picChg chg="mod">
          <ac:chgData name="Jan Pieter Kuijper" userId="11dce61d2819b281" providerId="LiveId" clId="{A5FBEEC9-7071-46C8-85EA-2D2AFB9C6E6A}" dt="2020-03-22T09:45:34.306" v="4" actId="14826"/>
          <ac:picMkLst>
            <pc:docMk/>
            <pc:sldMk cId="0" sldId="267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A5FBEEC9-7071-46C8-85EA-2D2AFB9C6E6A}" dt="2020-03-22T09:47:24.141" v="19" actId="207"/>
        <pc:sldMkLst>
          <pc:docMk/>
          <pc:sldMk cId="0" sldId="268"/>
        </pc:sldMkLst>
        <pc:spChg chg="mod">
          <ac:chgData name="Jan Pieter Kuijper" userId="11dce61d2819b281" providerId="LiveId" clId="{A5FBEEC9-7071-46C8-85EA-2D2AFB9C6E6A}" dt="2020-03-22T09:47:24.141" v="19" actId="207"/>
          <ac:spMkLst>
            <pc:docMk/>
            <pc:sldMk cId="0" sldId="268"/>
            <ac:spMk id="7170" creationId="{00000000-0000-0000-0000-000000000000}"/>
          </ac:spMkLst>
        </pc:spChg>
        <pc:picChg chg="mod">
          <ac:chgData name="Jan Pieter Kuijper" userId="11dce61d2819b281" providerId="LiveId" clId="{A5FBEEC9-7071-46C8-85EA-2D2AFB9C6E6A}" dt="2020-03-22T09:45:43.844" v="5" actId="14826"/>
          <ac:picMkLst>
            <pc:docMk/>
            <pc:sldMk cId="0" sldId="26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A5FBEEC9-7071-46C8-85EA-2D2AFB9C6E6A}" dt="2020-03-22T09:47:28.292" v="20" actId="207"/>
        <pc:sldMkLst>
          <pc:docMk/>
          <pc:sldMk cId="0" sldId="269"/>
        </pc:sldMkLst>
        <pc:spChg chg="mod">
          <ac:chgData name="Jan Pieter Kuijper" userId="11dce61d2819b281" providerId="LiveId" clId="{A5FBEEC9-7071-46C8-85EA-2D2AFB9C6E6A}" dt="2020-03-22T09:47:28.292" v="20" actId="207"/>
          <ac:spMkLst>
            <pc:docMk/>
            <pc:sldMk cId="0" sldId="269"/>
            <ac:spMk id="8194" creationId="{00000000-0000-0000-0000-000000000000}"/>
          </ac:spMkLst>
        </pc:spChg>
        <pc:picChg chg="mod">
          <ac:chgData name="Jan Pieter Kuijper" userId="11dce61d2819b281" providerId="LiveId" clId="{A5FBEEC9-7071-46C8-85EA-2D2AFB9C6E6A}" dt="2020-03-22T09:45:55.233" v="6" actId="14826"/>
          <ac:picMkLst>
            <pc:docMk/>
            <pc:sldMk cId="0" sldId="26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A5FBEEC9-7071-46C8-85EA-2D2AFB9C6E6A}" dt="2020-03-22T09:47:32.525" v="21" actId="207"/>
        <pc:sldMkLst>
          <pc:docMk/>
          <pc:sldMk cId="0" sldId="270"/>
        </pc:sldMkLst>
        <pc:spChg chg="mod">
          <ac:chgData name="Jan Pieter Kuijper" userId="11dce61d2819b281" providerId="LiveId" clId="{A5FBEEC9-7071-46C8-85EA-2D2AFB9C6E6A}" dt="2020-03-22T09:47:32.525" v="21" actId="207"/>
          <ac:spMkLst>
            <pc:docMk/>
            <pc:sldMk cId="0" sldId="270"/>
            <ac:spMk id="9218" creationId="{00000000-0000-0000-0000-000000000000}"/>
          </ac:spMkLst>
        </pc:spChg>
        <pc:picChg chg="mod">
          <ac:chgData name="Jan Pieter Kuijper" userId="11dce61d2819b281" providerId="LiveId" clId="{A5FBEEC9-7071-46C8-85EA-2D2AFB9C6E6A}" dt="2020-03-22T09:46:05.667" v="7" actId="14826"/>
          <ac:picMkLst>
            <pc:docMk/>
            <pc:sldMk cId="0" sldId="27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A5FBEEC9-7071-46C8-85EA-2D2AFB9C6E6A}" dt="2020-03-22T09:47:36.528" v="22" actId="207"/>
        <pc:sldMkLst>
          <pc:docMk/>
          <pc:sldMk cId="0" sldId="271"/>
        </pc:sldMkLst>
        <pc:spChg chg="mod">
          <ac:chgData name="Jan Pieter Kuijper" userId="11dce61d2819b281" providerId="LiveId" clId="{A5FBEEC9-7071-46C8-85EA-2D2AFB9C6E6A}" dt="2020-03-22T09:47:36.528" v="22" actId="207"/>
          <ac:spMkLst>
            <pc:docMk/>
            <pc:sldMk cId="0" sldId="271"/>
            <ac:spMk id="10242" creationId="{00000000-0000-0000-0000-000000000000}"/>
          </ac:spMkLst>
        </pc:spChg>
        <pc:picChg chg="mod">
          <ac:chgData name="Jan Pieter Kuijper" userId="11dce61d2819b281" providerId="LiveId" clId="{A5FBEEC9-7071-46C8-85EA-2D2AFB9C6E6A}" dt="2020-03-22T09:46:16.763" v="8" actId="14826"/>
          <ac:picMkLst>
            <pc:docMk/>
            <pc:sldMk cId="0" sldId="27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A5FBEEC9-7071-46C8-85EA-2D2AFB9C6E6A}" dt="2020-03-22T09:47:40.749" v="23" actId="207"/>
        <pc:sldMkLst>
          <pc:docMk/>
          <pc:sldMk cId="0" sldId="272"/>
        </pc:sldMkLst>
        <pc:spChg chg="mod">
          <ac:chgData name="Jan Pieter Kuijper" userId="11dce61d2819b281" providerId="LiveId" clId="{A5FBEEC9-7071-46C8-85EA-2D2AFB9C6E6A}" dt="2020-03-22T09:47:40.749" v="23" actId="207"/>
          <ac:spMkLst>
            <pc:docMk/>
            <pc:sldMk cId="0" sldId="272"/>
            <ac:spMk id="11266" creationId="{00000000-0000-0000-0000-000000000000}"/>
          </ac:spMkLst>
        </pc:spChg>
        <pc:picChg chg="mod">
          <ac:chgData name="Jan Pieter Kuijper" userId="11dce61d2819b281" providerId="LiveId" clId="{A5FBEEC9-7071-46C8-85EA-2D2AFB9C6E6A}" dt="2020-03-22T09:46:26.496" v="9" actId="14826"/>
          <ac:picMkLst>
            <pc:docMk/>
            <pc:sldMk cId="0" sldId="27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A5FBEEC9-7071-46C8-85EA-2D2AFB9C6E6A}" dt="2020-03-22T09:47:44.739" v="24" actId="207"/>
        <pc:sldMkLst>
          <pc:docMk/>
          <pc:sldMk cId="0" sldId="273"/>
        </pc:sldMkLst>
        <pc:spChg chg="mod">
          <ac:chgData name="Jan Pieter Kuijper" userId="11dce61d2819b281" providerId="LiveId" clId="{A5FBEEC9-7071-46C8-85EA-2D2AFB9C6E6A}" dt="2020-03-22T09:47:44.739" v="24" actId="207"/>
          <ac:spMkLst>
            <pc:docMk/>
            <pc:sldMk cId="0" sldId="273"/>
            <ac:spMk id="12290" creationId="{00000000-0000-0000-0000-000000000000}"/>
          </ac:spMkLst>
        </pc:spChg>
        <pc:picChg chg="mod">
          <ac:chgData name="Jan Pieter Kuijper" userId="11dce61d2819b281" providerId="LiveId" clId="{A5FBEEC9-7071-46C8-85EA-2D2AFB9C6E6A}" dt="2020-03-22T09:46:36.790" v="10" actId="14826"/>
          <ac:picMkLst>
            <pc:docMk/>
            <pc:sldMk cId="0" sldId="273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A5FBEEC9-7071-46C8-85EA-2D2AFB9C6E6A}" dt="2020-03-22T09:47:50.051" v="25" actId="207"/>
        <pc:sldMkLst>
          <pc:docMk/>
          <pc:sldMk cId="0" sldId="274"/>
        </pc:sldMkLst>
        <pc:spChg chg="mod">
          <ac:chgData name="Jan Pieter Kuijper" userId="11dce61d2819b281" providerId="LiveId" clId="{A5FBEEC9-7071-46C8-85EA-2D2AFB9C6E6A}" dt="2020-03-22T09:47:50.051" v="25" actId="207"/>
          <ac:spMkLst>
            <pc:docMk/>
            <pc:sldMk cId="0" sldId="274"/>
            <ac:spMk id="13314" creationId="{00000000-0000-0000-0000-000000000000}"/>
          </ac:spMkLst>
        </pc:spChg>
        <pc:picChg chg="mod">
          <ac:chgData name="Jan Pieter Kuijper" userId="11dce61d2819b281" providerId="LiveId" clId="{A5FBEEC9-7071-46C8-85EA-2D2AFB9C6E6A}" dt="2020-03-22T09:46:47.102" v="11" actId="14826"/>
          <ac:picMkLst>
            <pc:docMk/>
            <pc:sldMk cId="0" sldId="274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A5FBEEC9-7071-46C8-85EA-2D2AFB9C6E6A}" dt="2020-03-22T09:46:58.215" v="13"/>
        <pc:sldMasterMkLst>
          <pc:docMk/>
          <pc:sldMasterMk cId="0" sldId="2147483648"/>
        </pc:sldMasterMkLst>
        <pc:sldLayoutChg chg="setBg">
          <pc:chgData name="Jan Pieter Kuijper" userId="11dce61d2819b281" providerId="LiveId" clId="{A5FBEEC9-7071-46C8-85EA-2D2AFB9C6E6A}" dt="2020-03-22T09:46:58.215" v="13"/>
          <pc:sldLayoutMkLst>
            <pc:docMk/>
            <pc:sldMasterMk cId="0" sldId="2147483648"/>
            <pc:sldLayoutMk cId="37914583" sldId="2147483649"/>
          </pc:sldLayoutMkLst>
        </pc:sldLayoutChg>
        <pc:sldLayoutChg chg="setBg">
          <pc:chgData name="Jan Pieter Kuijper" userId="11dce61d2819b281" providerId="LiveId" clId="{A5FBEEC9-7071-46C8-85EA-2D2AFB9C6E6A}" dt="2020-03-22T09:46:58.215" v="13"/>
          <pc:sldLayoutMkLst>
            <pc:docMk/>
            <pc:sldMasterMk cId="0" sldId="2147483648"/>
            <pc:sldLayoutMk cId="1664409456" sldId="2147483650"/>
          </pc:sldLayoutMkLst>
        </pc:sldLayoutChg>
        <pc:sldLayoutChg chg="setBg">
          <pc:chgData name="Jan Pieter Kuijper" userId="11dce61d2819b281" providerId="LiveId" clId="{A5FBEEC9-7071-46C8-85EA-2D2AFB9C6E6A}" dt="2020-03-22T09:46:58.215" v="13"/>
          <pc:sldLayoutMkLst>
            <pc:docMk/>
            <pc:sldMasterMk cId="0" sldId="2147483648"/>
            <pc:sldLayoutMk cId="3311930899" sldId="2147483651"/>
          </pc:sldLayoutMkLst>
        </pc:sldLayoutChg>
        <pc:sldLayoutChg chg="setBg">
          <pc:chgData name="Jan Pieter Kuijper" userId="11dce61d2819b281" providerId="LiveId" clId="{A5FBEEC9-7071-46C8-85EA-2D2AFB9C6E6A}" dt="2020-03-22T09:46:58.215" v="13"/>
          <pc:sldLayoutMkLst>
            <pc:docMk/>
            <pc:sldMasterMk cId="0" sldId="2147483648"/>
            <pc:sldLayoutMk cId="1434676929" sldId="2147483652"/>
          </pc:sldLayoutMkLst>
        </pc:sldLayoutChg>
        <pc:sldLayoutChg chg="setBg">
          <pc:chgData name="Jan Pieter Kuijper" userId="11dce61d2819b281" providerId="LiveId" clId="{A5FBEEC9-7071-46C8-85EA-2D2AFB9C6E6A}" dt="2020-03-22T09:46:58.215" v="13"/>
          <pc:sldLayoutMkLst>
            <pc:docMk/>
            <pc:sldMasterMk cId="0" sldId="2147483648"/>
            <pc:sldLayoutMk cId="4209879107" sldId="2147483653"/>
          </pc:sldLayoutMkLst>
        </pc:sldLayoutChg>
        <pc:sldLayoutChg chg="setBg">
          <pc:chgData name="Jan Pieter Kuijper" userId="11dce61d2819b281" providerId="LiveId" clId="{A5FBEEC9-7071-46C8-85EA-2D2AFB9C6E6A}" dt="2020-03-22T09:46:58.215" v="13"/>
          <pc:sldLayoutMkLst>
            <pc:docMk/>
            <pc:sldMasterMk cId="0" sldId="2147483648"/>
            <pc:sldLayoutMk cId="563091194" sldId="2147483654"/>
          </pc:sldLayoutMkLst>
        </pc:sldLayoutChg>
        <pc:sldLayoutChg chg="setBg">
          <pc:chgData name="Jan Pieter Kuijper" userId="11dce61d2819b281" providerId="LiveId" clId="{A5FBEEC9-7071-46C8-85EA-2D2AFB9C6E6A}" dt="2020-03-22T09:46:58.215" v="13"/>
          <pc:sldLayoutMkLst>
            <pc:docMk/>
            <pc:sldMasterMk cId="0" sldId="2147483648"/>
            <pc:sldLayoutMk cId="536549689" sldId="2147483655"/>
          </pc:sldLayoutMkLst>
        </pc:sldLayoutChg>
        <pc:sldLayoutChg chg="setBg">
          <pc:chgData name="Jan Pieter Kuijper" userId="11dce61d2819b281" providerId="LiveId" clId="{A5FBEEC9-7071-46C8-85EA-2D2AFB9C6E6A}" dt="2020-03-22T09:46:58.215" v="13"/>
          <pc:sldLayoutMkLst>
            <pc:docMk/>
            <pc:sldMasterMk cId="0" sldId="2147483648"/>
            <pc:sldLayoutMk cId="2771294269" sldId="2147483656"/>
          </pc:sldLayoutMkLst>
        </pc:sldLayoutChg>
        <pc:sldLayoutChg chg="setBg">
          <pc:chgData name="Jan Pieter Kuijper" userId="11dce61d2819b281" providerId="LiveId" clId="{A5FBEEC9-7071-46C8-85EA-2D2AFB9C6E6A}" dt="2020-03-22T09:46:58.215" v="13"/>
          <pc:sldLayoutMkLst>
            <pc:docMk/>
            <pc:sldMasterMk cId="0" sldId="2147483648"/>
            <pc:sldLayoutMk cId="3208127365" sldId="2147483657"/>
          </pc:sldLayoutMkLst>
        </pc:sldLayoutChg>
        <pc:sldLayoutChg chg="setBg">
          <pc:chgData name="Jan Pieter Kuijper" userId="11dce61d2819b281" providerId="LiveId" clId="{A5FBEEC9-7071-46C8-85EA-2D2AFB9C6E6A}" dt="2020-03-22T09:46:58.215" v="13"/>
          <pc:sldLayoutMkLst>
            <pc:docMk/>
            <pc:sldMasterMk cId="0" sldId="2147483648"/>
            <pc:sldLayoutMk cId="1970491576" sldId="2147483658"/>
          </pc:sldLayoutMkLst>
        </pc:sldLayoutChg>
        <pc:sldLayoutChg chg="setBg">
          <pc:chgData name="Jan Pieter Kuijper" userId="11dce61d2819b281" providerId="LiveId" clId="{A5FBEEC9-7071-46C8-85EA-2D2AFB9C6E6A}" dt="2020-03-22T09:46:58.215" v="13"/>
          <pc:sldLayoutMkLst>
            <pc:docMk/>
            <pc:sldMasterMk cId="0" sldId="2147483648"/>
            <pc:sldLayoutMk cId="130075894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B12A3-FC21-4790-9783-DBEB7F101A4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1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6B660-DFFD-4BBA-BEA3-4C99AE4930E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7049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4ECFC-5975-4790-AB9B-D0CB0455165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0075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D6747-036A-45F7-9006-0ED23ACC04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64409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1C617-FB62-42BA-AD47-A791E7E0E7F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11930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22335-E34C-4077-BED7-D39CFBB8DC0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3467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C14CB-9938-4926-A947-0ED559A13FA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0987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30CEB-088F-42BA-A7F5-AC6CF673D30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6309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4513C-6029-4348-B4B4-E265FD429EE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36549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0D062-4655-4CC0-9954-A981B3AEB5E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7129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A0FB2-30DB-463E-A36A-226C75A5CB2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08127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55740F8-E6DA-4323-8015-3F94E198D06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408" y="634999"/>
            <a:ext cx="8629184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441" y="635000"/>
            <a:ext cx="8627117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436" y="635000"/>
            <a:ext cx="8635127" cy="439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441" y="635000"/>
            <a:ext cx="8627117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441" y="635000"/>
            <a:ext cx="8627117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318" y="635000"/>
            <a:ext cx="8635363" cy="4451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000" y="635386"/>
            <a:ext cx="8636000" cy="218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408" y="634999"/>
            <a:ext cx="8629184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441" y="635000"/>
            <a:ext cx="8627117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408" y="634999"/>
            <a:ext cx="8629184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000" y="635386"/>
            <a:ext cx="8636000" cy="218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94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408" y="634999"/>
            <a:ext cx="8629184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216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52</cp:revision>
  <dcterms:created xsi:type="dcterms:W3CDTF">2004-09-21T10:26:12Z</dcterms:created>
  <dcterms:modified xsi:type="dcterms:W3CDTF">2020-03-22T09:47:52Z</dcterms:modified>
</cp:coreProperties>
</file>