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4CEEC-DAD2-490B-A22D-DFBE9B173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15ED3B-0B3E-41C0-A8A2-2C08C72D6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01902B-CD09-43D8-A62B-A08CD2905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656CEF-8C9B-4ED2-A4FA-617BB5DC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8EF82D-837F-4E2F-A9A7-F6063287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57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0687C-B06E-4BC3-9E94-8A81BDE2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C8BC071-5E9A-43BF-9B47-3CF93B195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0B6A09-99DD-4C98-A6E6-9471CAA6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9E1188-BB3E-4791-B1B3-67396173F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440385-86BE-4537-A947-E44963A8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86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B52777C-F501-4061-8219-EDED381B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4078A2-6CE9-4180-9C69-D3CBE128B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CD131B-EBBF-423F-8CFE-747210707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0C4347-31A3-419C-ABE6-F0382B83C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0075C5-7380-4A65-9E66-CEDFD6F8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45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B49D5-DA82-47F9-9F50-E8E6F60E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0971A4-405A-4E56-B912-D0F9354B0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59F899-D38B-4BC5-9EBE-A48FA5237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2B005E-FDC0-4D0B-B5B4-D2FA0B7F4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AF8768-00CF-46B3-B964-8FFEBC4E4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4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72B02-40F8-4A0A-A37B-7EAA0CB19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97029B-04B5-4CEC-845E-492DF615C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825E9E-E61F-4875-9551-D22005035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FDDEDC-732D-4DDB-9335-5C83FBC9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20E068-0D60-4ACC-82F4-0AE2FA5A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43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A9D35-B719-4E77-A1B7-5F7CBFB4D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CB1613-4E1A-4D58-B490-4AD743F3C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4A3FE0-E5B9-4700-8882-E15567809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A4D488-E665-464C-A545-05ACEF30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8E3D67E-CF2C-4BFE-9778-74C716B7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AE77CF-2A28-44A8-8A8A-18F4AE46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21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91DC4-D652-47E7-8AF1-25B64EEC2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2ACF1A-3EBE-4D1E-BFD1-F874E69FF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895E73-730F-4B84-A1BD-5FFCBFD02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7574046-1B38-4820-8A5A-C1856B0D2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B1655E4-7171-41C0-A834-198B54427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965C888-EBE0-4CA6-A224-56CCEE33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B66647D-AA72-458C-9266-FA80FC267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FF43199-9F60-46DF-8859-8C84B519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94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086E0-19A6-402B-9C12-5BA93C555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1EFD340-7899-4A21-A5E5-4C587B0F8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4E9B374-5009-4C23-9743-63A6D90A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4F1F7D-9E42-44B8-831E-80EE77EA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33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F23E942-0A12-482B-838E-532F39517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CCBFE09-E781-4DC1-A7D3-060FEC0C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C7E65C-B621-4A62-91B7-FB6CECBC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3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108C9-5DBC-416A-A14E-8EEED3D6A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957B69-DE86-400A-B9D1-71B5AB676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21CD416-0829-49BA-904B-E2FB1B18F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21B940-D9D6-49EF-AD4A-FC591879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F62B8A-20FB-485D-917A-9EC41250F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E551B8-E572-49A1-B7E6-C16F3A9EC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87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72C21-D29A-4669-8266-0FF64D902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6663438-3302-40DD-AE99-8EB1F296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E8161D-E979-4B4A-8685-AD09A8B39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E484C45-9ACE-4D93-994C-05CA3AC86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3CF32A-B1D2-464F-A0CF-329A4D47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B92FA6-3941-44FA-8FFC-3F330707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441945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EF3AE84-8A97-4718-ACF1-417CA922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B5A767-6509-4B1B-995A-37C7F79C1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239A20-3BA0-43AB-8226-D4E5BB8A4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687B6-CBEA-4B12-AA48-3E5D41B1D09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ADD209-64C5-44A5-A755-388EB33AE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6A6BAC-A3E8-4992-8D78-3F3F71F60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3934-3327-4F7D-AD78-2890DC8546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10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9 (DNP) 	t. J.P. Kuijper;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2022-02-03T09:12:47Z</dcterms:created>
  <dcterms:modified xsi:type="dcterms:W3CDTF">2022-02-03T09:13:35Z</dcterms:modified>
</cp:coreProperties>
</file>