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9FE973-DC23-4F2A-B6EB-950E700D3DAC}" v="28" dt="2022-02-07T16:36:53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259FE973-DC23-4F2A-B6EB-950E700D3DAC}"/>
    <pc:docChg chg="undo custSel modSld modMainMaster">
      <pc:chgData name="Jan Pieter Kuijper" userId="11dce61d2819b281" providerId="LiveId" clId="{259FE973-DC23-4F2A-B6EB-950E700D3DAC}" dt="2022-02-07T16:36:53.583" v="53" actId="14826"/>
      <pc:docMkLst>
        <pc:docMk/>
      </pc:docMkLst>
      <pc:sldChg chg="modSp mod setBg">
        <pc:chgData name="Jan Pieter Kuijper" userId="11dce61d2819b281" providerId="LiveId" clId="{259FE973-DC23-4F2A-B6EB-950E700D3DAC}" dt="2022-02-07T16:29:32.267" v="8" actId="207"/>
        <pc:sldMkLst>
          <pc:docMk/>
          <pc:sldMk cId="4286285206" sldId="282"/>
        </pc:sldMkLst>
        <pc:spChg chg="mod">
          <ac:chgData name="Jan Pieter Kuijper" userId="11dce61d2819b281" providerId="LiveId" clId="{259FE973-DC23-4F2A-B6EB-950E700D3DAC}" dt="2022-02-07T16:29:32.267" v="8" actId="207"/>
          <ac:spMkLst>
            <pc:docMk/>
            <pc:sldMk cId="4286285206" sldId="282"/>
            <ac:spMk id="2050" creationId="{00000000-0000-0000-0000-000000000000}"/>
          </ac:spMkLst>
        </pc:spChg>
        <pc:picChg chg="mod">
          <ac:chgData name="Jan Pieter Kuijper" userId="11dce61d2819b281" providerId="LiveId" clId="{259FE973-DC23-4F2A-B6EB-950E700D3DAC}" dt="2022-02-07T16:27:19.627" v="0" actId="14826"/>
          <ac:picMkLst>
            <pc:docMk/>
            <pc:sldMk cId="4286285206" sldId="282"/>
            <ac:picMk id="4" creationId="{9EB2C168-BD63-4390-A34C-DC606B105491}"/>
          </ac:picMkLst>
        </pc:picChg>
      </pc:sldChg>
      <pc:sldChg chg="modSp mod">
        <pc:chgData name="Jan Pieter Kuijper" userId="11dce61d2819b281" providerId="LiveId" clId="{259FE973-DC23-4F2A-B6EB-950E700D3DAC}" dt="2022-02-07T16:29:41.581" v="11"/>
        <pc:sldMkLst>
          <pc:docMk/>
          <pc:sldMk cId="2331021699" sldId="283"/>
        </pc:sldMkLst>
        <pc:spChg chg="mod">
          <ac:chgData name="Jan Pieter Kuijper" userId="11dce61d2819b281" providerId="LiveId" clId="{259FE973-DC23-4F2A-B6EB-950E700D3DAC}" dt="2022-02-07T16:29:41.581" v="11"/>
          <ac:spMkLst>
            <pc:docMk/>
            <pc:sldMk cId="2331021699" sldId="283"/>
            <ac:spMk id="2050" creationId="{00000000-0000-0000-0000-000000000000}"/>
          </ac:spMkLst>
        </pc:spChg>
        <pc:picChg chg="mod">
          <ac:chgData name="Jan Pieter Kuijper" userId="11dce61d2819b281" providerId="LiveId" clId="{259FE973-DC23-4F2A-B6EB-950E700D3DAC}" dt="2022-02-07T16:28:09.533" v="3" actId="1076"/>
          <ac:picMkLst>
            <pc:docMk/>
            <pc:sldMk cId="2331021699" sldId="283"/>
            <ac:picMk id="4" creationId="{601CA46C-986F-46C2-AFD6-EF68B3A1B3B5}"/>
          </ac:picMkLst>
        </pc:picChg>
      </pc:sldChg>
      <pc:sldChg chg="modSp mod">
        <pc:chgData name="Jan Pieter Kuijper" userId="11dce61d2819b281" providerId="LiveId" clId="{259FE973-DC23-4F2A-B6EB-950E700D3DAC}" dt="2022-02-07T16:29:45.329" v="12"/>
        <pc:sldMkLst>
          <pc:docMk/>
          <pc:sldMk cId="894682441" sldId="284"/>
        </pc:sldMkLst>
        <pc:spChg chg="mod">
          <ac:chgData name="Jan Pieter Kuijper" userId="11dce61d2819b281" providerId="LiveId" clId="{259FE973-DC23-4F2A-B6EB-950E700D3DAC}" dt="2022-02-07T16:29:45.329" v="12"/>
          <ac:spMkLst>
            <pc:docMk/>
            <pc:sldMk cId="894682441" sldId="284"/>
            <ac:spMk id="2050" creationId="{00000000-0000-0000-0000-000000000000}"/>
          </ac:spMkLst>
        </pc:spChg>
        <pc:picChg chg="mod">
          <ac:chgData name="Jan Pieter Kuijper" userId="11dce61d2819b281" providerId="LiveId" clId="{259FE973-DC23-4F2A-B6EB-950E700D3DAC}" dt="2022-02-07T16:28:34.297" v="4" actId="14826"/>
          <ac:picMkLst>
            <pc:docMk/>
            <pc:sldMk cId="894682441" sldId="284"/>
            <ac:picMk id="4" creationId="{A2085D66-87DB-4B2D-8595-1ACDB6153863}"/>
          </ac:picMkLst>
        </pc:picChg>
      </pc:sldChg>
      <pc:sldChg chg="modSp mod">
        <pc:chgData name="Jan Pieter Kuijper" userId="11dce61d2819b281" providerId="LiveId" clId="{259FE973-DC23-4F2A-B6EB-950E700D3DAC}" dt="2022-02-07T16:29:48.706" v="13"/>
        <pc:sldMkLst>
          <pc:docMk/>
          <pc:sldMk cId="3085371503" sldId="285"/>
        </pc:sldMkLst>
        <pc:spChg chg="mod">
          <ac:chgData name="Jan Pieter Kuijper" userId="11dce61d2819b281" providerId="LiveId" clId="{259FE973-DC23-4F2A-B6EB-950E700D3DAC}" dt="2022-02-07T16:29:48.706" v="13"/>
          <ac:spMkLst>
            <pc:docMk/>
            <pc:sldMk cId="3085371503" sldId="285"/>
            <ac:spMk id="2050" creationId="{00000000-0000-0000-0000-000000000000}"/>
          </ac:spMkLst>
        </pc:spChg>
        <pc:picChg chg="mod">
          <ac:chgData name="Jan Pieter Kuijper" userId="11dce61d2819b281" providerId="LiveId" clId="{259FE973-DC23-4F2A-B6EB-950E700D3DAC}" dt="2022-02-07T16:28:50.602" v="5" actId="14826"/>
          <ac:picMkLst>
            <pc:docMk/>
            <pc:sldMk cId="3085371503" sldId="285"/>
            <ac:picMk id="4" creationId="{11E65F4E-51EC-4121-95D1-84715C411114}"/>
          </ac:picMkLst>
        </pc:picChg>
      </pc:sldChg>
      <pc:sldChg chg="modSp mod">
        <pc:chgData name="Jan Pieter Kuijper" userId="11dce61d2819b281" providerId="LiveId" clId="{259FE973-DC23-4F2A-B6EB-950E700D3DAC}" dt="2022-02-07T16:31:52.511" v="34" actId="14826"/>
        <pc:sldMkLst>
          <pc:docMk/>
          <pc:sldMk cId="2417368199" sldId="286"/>
        </pc:sldMkLst>
        <pc:spChg chg="mod">
          <ac:chgData name="Jan Pieter Kuijper" userId="11dce61d2819b281" providerId="LiveId" clId="{259FE973-DC23-4F2A-B6EB-950E700D3DAC}" dt="2022-02-07T16:29:52.123" v="14"/>
          <ac:spMkLst>
            <pc:docMk/>
            <pc:sldMk cId="2417368199" sldId="286"/>
            <ac:spMk id="2050" creationId="{00000000-0000-0000-0000-000000000000}"/>
          </ac:spMkLst>
        </pc:spChg>
        <pc:picChg chg="mod">
          <ac:chgData name="Jan Pieter Kuijper" userId="11dce61d2819b281" providerId="LiveId" clId="{259FE973-DC23-4F2A-B6EB-950E700D3DAC}" dt="2022-02-07T16:31:52.511" v="34" actId="14826"/>
          <ac:picMkLst>
            <pc:docMk/>
            <pc:sldMk cId="2417368199" sldId="286"/>
            <ac:picMk id="4" creationId="{2C06DA98-D858-4B01-8CAF-9CC77333BBEF}"/>
          </ac:picMkLst>
        </pc:picChg>
      </pc:sldChg>
      <pc:sldChg chg="modSp mod">
        <pc:chgData name="Jan Pieter Kuijper" userId="11dce61d2819b281" providerId="LiveId" clId="{259FE973-DC23-4F2A-B6EB-950E700D3DAC}" dt="2022-02-07T16:32:32.608" v="35" actId="14826"/>
        <pc:sldMkLst>
          <pc:docMk/>
          <pc:sldMk cId="1279460138" sldId="287"/>
        </pc:sldMkLst>
        <pc:spChg chg="mod">
          <ac:chgData name="Jan Pieter Kuijper" userId="11dce61d2819b281" providerId="LiveId" clId="{259FE973-DC23-4F2A-B6EB-950E700D3DAC}" dt="2022-02-07T16:29:58.399" v="15"/>
          <ac:spMkLst>
            <pc:docMk/>
            <pc:sldMk cId="1279460138" sldId="287"/>
            <ac:spMk id="2050" creationId="{00000000-0000-0000-0000-000000000000}"/>
          </ac:spMkLst>
        </pc:spChg>
        <pc:picChg chg="mod">
          <ac:chgData name="Jan Pieter Kuijper" userId="11dce61d2819b281" providerId="LiveId" clId="{259FE973-DC23-4F2A-B6EB-950E700D3DAC}" dt="2022-02-07T16:32:32.608" v="35" actId="14826"/>
          <ac:picMkLst>
            <pc:docMk/>
            <pc:sldMk cId="1279460138" sldId="287"/>
            <ac:picMk id="4" creationId="{44B80DDF-C59E-42D8-B332-0358FB2DF9AC}"/>
          </ac:picMkLst>
        </pc:picChg>
      </pc:sldChg>
      <pc:sldChg chg="modSp mod">
        <pc:chgData name="Jan Pieter Kuijper" userId="11dce61d2819b281" providerId="LiveId" clId="{259FE973-DC23-4F2A-B6EB-950E700D3DAC}" dt="2022-02-07T16:32:48.654" v="36" actId="14826"/>
        <pc:sldMkLst>
          <pc:docMk/>
          <pc:sldMk cId="2611263186" sldId="288"/>
        </pc:sldMkLst>
        <pc:spChg chg="mod">
          <ac:chgData name="Jan Pieter Kuijper" userId="11dce61d2819b281" providerId="LiveId" clId="{259FE973-DC23-4F2A-B6EB-950E700D3DAC}" dt="2022-02-07T16:30:01.640" v="16"/>
          <ac:spMkLst>
            <pc:docMk/>
            <pc:sldMk cId="2611263186" sldId="288"/>
            <ac:spMk id="2050" creationId="{00000000-0000-0000-0000-000000000000}"/>
          </ac:spMkLst>
        </pc:spChg>
        <pc:picChg chg="mod">
          <ac:chgData name="Jan Pieter Kuijper" userId="11dce61d2819b281" providerId="LiveId" clId="{259FE973-DC23-4F2A-B6EB-950E700D3DAC}" dt="2022-02-07T16:32:48.654" v="36" actId="14826"/>
          <ac:picMkLst>
            <pc:docMk/>
            <pc:sldMk cId="2611263186" sldId="288"/>
            <ac:picMk id="3" creationId="{6E52B957-EEE4-4A7C-A314-22F44C89C2BE}"/>
          </ac:picMkLst>
        </pc:picChg>
      </pc:sldChg>
      <pc:sldChg chg="modSp mod">
        <pc:chgData name="Jan Pieter Kuijper" userId="11dce61d2819b281" providerId="LiveId" clId="{259FE973-DC23-4F2A-B6EB-950E700D3DAC}" dt="2022-02-07T16:33:02.272" v="37" actId="14826"/>
        <pc:sldMkLst>
          <pc:docMk/>
          <pc:sldMk cId="3453482417" sldId="289"/>
        </pc:sldMkLst>
        <pc:spChg chg="mod">
          <ac:chgData name="Jan Pieter Kuijper" userId="11dce61d2819b281" providerId="LiveId" clId="{259FE973-DC23-4F2A-B6EB-950E700D3DAC}" dt="2022-02-07T16:30:07.112" v="17"/>
          <ac:spMkLst>
            <pc:docMk/>
            <pc:sldMk cId="3453482417" sldId="289"/>
            <ac:spMk id="2050" creationId="{00000000-0000-0000-0000-000000000000}"/>
          </ac:spMkLst>
        </pc:spChg>
        <pc:picChg chg="mod">
          <ac:chgData name="Jan Pieter Kuijper" userId="11dce61d2819b281" providerId="LiveId" clId="{259FE973-DC23-4F2A-B6EB-950E700D3DAC}" dt="2022-02-07T16:33:02.272" v="37" actId="14826"/>
          <ac:picMkLst>
            <pc:docMk/>
            <pc:sldMk cId="3453482417" sldId="289"/>
            <ac:picMk id="3" creationId="{97EC0AE2-C881-4631-8178-40E7F422D7D4}"/>
          </ac:picMkLst>
        </pc:picChg>
      </pc:sldChg>
      <pc:sldChg chg="modSp mod">
        <pc:chgData name="Jan Pieter Kuijper" userId="11dce61d2819b281" providerId="LiveId" clId="{259FE973-DC23-4F2A-B6EB-950E700D3DAC}" dt="2022-02-07T16:33:20.770" v="38" actId="14826"/>
        <pc:sldMkLst>
          <pc:docMk/>
          <pc:sldMk cId="4244586464" sldId="290"/>
        </pc:sldMkLst>
        <pc:spChg chg="mod">
          <ac:chgData name="Jan Pieter Kuijper" userId="11dce61d2819b281" providerId="LiveId" clId="{259FE973-DC23-4F2A-B6EB-950E700D3DAC}" dt="2022-02-07T16:30:12.986" v="18"/>
          <ac:spMkLst>
            <pc:docMk/>
            <pc:sldMk cId="4244586464" sldId="290"/>
            <ac:spMk id="2050" creationId="{00000000-0000-0000-0000-000000000000}"/>
          </ac:spMkLst>
        </pc:spChg>
        <pc:picChg chg="mod">
          <ac:chgData name="Jan Pieter Kuijper" userId="11dce61d2819b281" providerId="LiveId" clId="{259FE973-DC23-4F2A-B6EB-950E700D3DAC}" dt="2022-02-07T16:33:20.770" v="38" actId="14826"/>
          <ac:picMkLst>
            <pc:docMk/>
            <pc:sldMk cId="4244586464" sldId="290"/>
            <ac:picMk id="3" creationId="{891F5F6C-47F3-4CE3-A2F6-EDD1DA0B6A44}"/>
          </ac:picMkLst>
        </pc:picChg>
      </pc:sldChg>
      <pc:sldChg chg="modSp mod">
        <pc:chgData name="Jan Pieter Kuijper" userId="11dce61d2819b281" providerId="LiveId" clId="{259FE973-DC23-4F2A-B6EB-950E700D3DAC}" dt="2022-02-07T16:33:32.776" v="39" actId="14826"/>
        <pc:sldMkLst>
          <pc:docMk/>
          <pc:sldMk cId="2753425705" sldId="291"/>
        </pc:sldMkLst>
        <pc:spChg chg="mod">
          <ac:chgData name="Jan Pieter Kuijper" userId="11dce61d2819b281" providerId="LiveId" clId="{259FE973-DC23-4F2A-B6EB-950E700D3DAC}" dt="2022-02-07T16:30:19.285" v="19"/>
          <ac:spMkLst>
            <pc:docMk/>
            <pc:sldMk cId="2753425705" sldId="291"/>
            <ac:spMk id="2050" creationId="{00000000-0000-0000-0000-000000000000}"/>
          </ac:spMkLst>
        </pc:spChg>
        <pc:picChg chg="mod">
          <ac:chgData name="Jan Pieter Kuijper" userId="11dce61d2819b281" providerId="LiveId" clId="{259FE973-DC23-4F2A-B6EB-950E700D3DAC}" dt="2022-02-07T16:33:32.776" v="39" actId="14826"/>
          <ac:picMkLst>
            <pc:docMk/>
            <pc:sldMk cId="2753425705" sldId="291"/>
            <ac:picMk id="3" creationId="{A3052149-D75F-450D-A9DD-F8D0A13DB3DE}"/>
          </ac:picMkLst>
        </pc:picChg>
      </pc:sldChg>
      <pc:sldChg chg="modSp mod">
        <pc:chgData name="Jan Pieter Kuijper" userId="11dce61d2819b281" providerId="LiveId" clId="{259FE973-DC23-4F2A-B6EB-950E700D3DAC}" dt="2022-02-07T16:33:46.432" v="40" actId="14826"/>
        <pc:sldMkLst>
          <pc:docMk/>
          <pc:sldMk cId="3366674779" sldId="292"/>
        </pc:sldMkLst>
        <pc:spChg chg="mod">
          <ac:chgData name="Jan Pieter Kuijper" userId="11dce61d2819b281" providerId="LiveId" clId="{259FE973-DC23-4F2A-B6EB-950E700D3DAC}" dt="2022-02-07T16:30:22.982" v="20"/>
          <ac:spMkLst>
            <pc:docMk/>
            <pc:sldMk cId="3366674779" sldId="292"/>
            <ac:spMk id="2050" creationId="{00000000-0000-0000-0000-000000000000}"/>
          </ac:spMkLst>
        </pc:spChg>
        <pc:picChg chg="mod">
          <ac:chgData name="Jan Pieter Kuijper" userId="11dce61d2819b281" providerId="LiveId" clId="{259FE973-DC23-4F2A-B6EB-950E700D3DAC}" dt="2022-02-07T16:33:46.432" v="40" actId="14826"/>
          <ac:picMkLst>
            <pc:docMk/>
            <pc:sldMk cId="3366674779" sldId="292"/>
            <ac:picMk id="3" creationId="{E0D84B61-A48E-4FE7-A849-7CB6E8B9A629}"/>
          </ac:picMkLst>
        </pc:picChg>
      </pc:sldChg>
      <pc:sldChg chg="modSp mod">
        <pc:chgData name="Jan Pieter Kuijper" userId="11dce61d2819b281" providerId="LiveId" clId="{259FE973-DC23-4F2A-B6EB-950E700D3DAC}" dt="2022-02-07T16:34:05.449" v="41" actId="14826"/>
        <pc:sldMkLst>
          <pc:docMk/>
          <pc:sldMk cId="2138356572" sldId="293"/>
        </pc:sldMkLst>
        <pc:spChg chg="mod">
          <ac:chgData name="Jan Pieter Kuijper" userId="11dce61d2819b281" providerId="LiveId" clId="{259FE973-DC23-4F2A-B6EB-950E700D3DAC}" dt="2022-02-07T16:30:26.377" v="21"/>
          <ac:spMkLst>
            <pc:docMk/>
            <pc:sldMk cId="2138356572" sldId="293"/>
            <ac:spMk id="2050" creationId="{00000000-0000-0000-0000-000000000000}"/>
          </ac:spMkLst>
        </pc:spChg>
        <pc:picChg chg="mod">
          <ac:chgData name="Jan Pieter Kuijper" userId="11dce61d2819b281" providerId="LiveId" clId="{259FE973-DC23-4F2A-B6EB-950E700D3DAC}" dt="2022-02-07T16:34:05.449" v="41" actId="14826"/>
          <ac:picMkLst>
            <pc:docMk/>
            <pc:sldMk cId="2138356572" sldId="293"/>
            <ac:picMk id="3" creationId="{02610852-21D7-4295-934F-5F4A1DF940E7}"/>
          </ac:picMkLst>
        </pc:picChg>
      </pc:sldChg>
      <pc:sldChg chg="modSp mod">
        <pc:chgData name="Jan Pieter Kuijper" userId="11dce61d2819b281" providerId="LiveId" clId="{259FE973-DC23-4F2A-B6EB-950E700D3DAC}" dt="2022-02-07T16:34:21.745" v="42" actId="14826"/>
        <pc:sldMkLst>
          <pc:docMk/>
          <pc:sldMk cId="661565666" sldId="294"/>
        </pc:sldMkLst>
        <pc:spChg chg="mod">
          <ac:chgData name="Jan Pieter Kuijper" userId="11dce61d2819b281" providerId="LiveId" clId="{259FE973-DC23-4F2A-B6EB-950E700D3DAC}" dt="2022-02-07T16:30:30.713" v="22"/>
          <ac:spMkLst>
            <pc:docMk/>
            <pc:sldMk cId="661565666" sldId="294"/>
            <ac:spMk id="2050" creationId="{00000000-0000-0000-0000-000000000000}"/>
          </ac:spMkLst>
        </pc:spChg>
        <pc:picChg chg="mod">
          <ac:chgData name="Jan Pieter Kuijper" userId="11dce61d2819b281" providerId="LiveId" clId="{259FE973-DC23-4F2A-B6EB-950E700D3DAC}" dt="2022-02-07T16:34:21.745" v="42" actId="14826"/>
          <ac:picMkLst>
            <pc:docMk/>
            <pc:sldMk cId="661565666" sldId="294"/>
            <ac:picMk id="3" creationId="{09403CB6-99C7-41D3-9828-81B92731180E}"/>
          </ac:picMkLst>
        </pc:picChg>
      </pc:sldChg>
      <pc:sldChg chg="modSp mod">
        <pc:chgData name="Jan Pieter Kuijper" userId="11dce61d2819b281" providerId="LiveId" clId="{259FE973-DC23-4F2A-B6EB-950E700D3DAC}" dt="2022-02-07T16:34:36.044" v="43" actId="14826"/>
        <pc:sldMkLst>
          <pc:docMk/>
          <pc:sldMk cId="3164428137" sldId="295"/>
        </pc:sldMkLst>
        <pc:spChg chg="mod">
          <ac:chgData name="Jan Pieter Kuijper" userId="11dce61d2819b281" providerId="LiveId" clId="{259FE973-DC23-4F2A-B6EB-950E700D3DAC}" dt="2022-02-07T16:30:33.968" v="23"/>
          <ac:spMkLst>
            <pc:docMk/>
            <pc:sldMk cId="3164428137" sldId="295"/>
            <ac:spMk id="2050" creationId="{00000000-0000-0000-0000-000000000000}"/>
          </ac:spMkLst>
        </pc:spChg>
        <pc:picChg chg="mod">
          <ac:chgData name="Jan Pieter Kuijper" userId="11dce61d2819b281" providerId="LiveId" clId="{259FE973-DC23-4F2A-B6EB-950E700D3DAC}" dt="2022-02-07T16:34:36.044" v="43" actId="14826"/>
          <ac:picMkLst>
            <pc:docMk/>
            <pc:sldMk cId="3164428137" sldId="295"/>
            <ac:picMk id="3" creationId="{294B44D9-2FF8-46A1-910D-EA35AC8148C3}"/>
          </ac:picMkLst>
        </pc:picChg>
      </pc:sldChg>
      <pc:sldChg chg="modSp mod">
        <pc:chgData name="Jan Pieter Kuijper" userId="11dce61d2819b281" providerId="LiveId" clId="{259FE973-DC23-4F2A-B6EB-950E700D3DAC}" dt="2022-02-07T16:34:50.112" v="44" actId="14826"/>
        <pc:sldMkLst>
          <pc:docMk/>
          <pc:sldMk cId="2489072836" sldId="296"/>
        </pc:sldMkLst>
        <pc:spChg chg="mod">
          <ac:chgData name="Jan Pieter Kuijper" userId="11dce61d2819b281" providerId="LiveId" clId="{259FE973-DC23-4F2A-B6EB-950E700D3DAC}" dt="2022-02-07T16:30:42.455" v="24"/>
          <ac:spMkLst>
            <pc:docMk/>
            <pc:sldMk cId="2489072836" sldId="296"/>
            <ac:spMk id="2050" creationId="{00000000-0000-0000-0000-000000000000}"/>
          </ac:spMkLst>
        </pc:spChg>
        <pc:picChg chg="mod">
          <ac:chgData name="Jan Pieter Kuijper" userId="11dce61d2819b281" providerId="LiveId" clId="{259FE973-DC23-4F2A-B6EB-950E700D3DAC}" dt="2022-02-07T16:34:50.112" v="44" actId="14826"/>
          <ac:picMkLst>
            <pc:docMk/>
            <pc:sldMk cId="2489072836" sldId="296"/>
            <ac:picMk id="3" creationId="{65DBC553-C4BA-4374-AC84-5F20FB344E61}"/>
          </ac:picMkLst>
        </pc:picChg>
      </pc:sldChg>
      <pc:sldChg chg="modSp mod">
        <pc:chgData name="Jan Pieter Kuijper" userId="11dce61d2819b281" providerId="LiveId" clId="{259FE973-DC23-4F2A-B6EB-950E700D3DAC}" dt="2022-02-07T16:35:04.245" v="45" actId="14826"/>
        <pc:sldMkLst>
          <pc:docMk/>
          <pc:sldMk cId="3801357065" sldId="297"/>
        </pc:sldMkLst>
        <pc:spChg chg="mod">
          <ac:chgData name="Jan Pieter Kuijper" userId="11dce61d2819b281" providerId="LiveId" clId="{259FE973-DC23-4F2A-B6EB-950E700D3DAC}" dt="2022-02-07T16:30:45.993" v="25"/>
          <ac:spMkLst>
            <pc:docMk/>
            <pc:sldMk cId="3801357065" sldId="297"/>
            <ac:spMk id="2050" creationId="{00000000-0000-0000-0000-000000000000}"/>
          </ac:spMkLst>
        </pc:spChg>
        <pc:picChg chg="mod">
          <ac:chgData name="Jan Pieter Kuijper" userId="11dce61d2819b281" providerId="LiveId" clId="{259FE973-DC23-4F2A-B6EB-950E700D3DAC}" dt="2022-02-07T16:35:04.245" v="45" actId="14826"/>
          <ac:picMkLst>
            <pc:docMk/>
            <pc:sldMk cId="3801357065" sldId="297"/>
            <ac:picMk id="3" creationId="{C3C8A2EC-35FC-40D1-8032-07B61C76F86A}"/>
          </ac:picMkLst>
        </pc:picChg>
      </pc:sldChg>
      <pc:sldChg chg="modSp mod">
        <pc:chgData name="Jan Pieter Kuijper" userId="11dce61d2819b281" providerId="LiveId" clId="{259FE973-DC23-4F2A-B6EB-950E700D3DAC}" dt="2022-02-07T16:35:21.533" v="46" actId="14826"/>
        <pc:sldMkLst>
          <pc:docMk/>
          <pc:sldMk cId="2314862143" sldId="298"/>
        </pc:sldMkLst>
        <pc:spChg chg="mod">
          <ac:chgData name="Jan Pieter Kuijper" userId="11dce61d2819b281" providerId="LiveId" clId="{259FE973-DC23-4F2A-B6EB-950E700D3DAC}" dt="2022-02-07T16:30:49.566" v="26"/>
          <ac:spMkLst>
            <pc:docMk/>
            <pc:sldMk cId="2314862143" sldId="298"/>
            <ac:spMk id="2050" creationId="{00000000-0000-0000-0000-000000000000}"/>
          </ac:spMkLst>
        </pc:spChg>
        <pc:picChg chg="mod">
          <ac:chgData name="Jan Pieter Kuijper" userId="11dce61d2819b281" providerId="LiveId" clId="{259FE973-DC23-4F2A-B6EB-950E700D3DAC}" dt="2022-02-07T16:35:21.533" v="46" actId="14826"/>
          <ac:picMkLst>
            <pc:docMk/>
            <pc:sldMk cId="2314862143" sldId="298"/>
            <ac:picMk id="5" creationId="{48CE499B-43B1-448A-AA9A-9F242ECB9F8B}"/>
          </ac:picMkLst>
        </pc:picChg>
      </pc:sldChg>
      <pc:sldChg chg="modSp mod">
        <pc:chgData name="Jan Pieter Kuijper" userId="11dce61d2819b281" providerId="LiveId" clId="{259FE973-DC23-4F2A-B6EB-950E700D3DAC}" dt="2022-02-07T16:35:35.416" v="47" actId="14826"/>
        <pc:sldMkLst>
          <pc:docMk/>
          <pc:sldMk cId="1235715121" sldId="299"/>
        </pc:sldMkLst>
        <pc:spChg chg="mod">
          <ac:chgData name="Jan Pieter Kuijper" userId="11dce61d2819b281" providerId="LiveId" clId="{259FE973-DC23-4F2A-B6EB-950E700D3DAC}" dt="2022-02-07T16:30:52.749" v="27"/>
          <ac:spMkLst>
            <pc:docMk/>
            <pc:sldMk cId="1235715121" sldId="299"/>
            <ac:spMk id="2050" creationId="{00000000-0000-0000-0000-000000000000}"/>
          </ac:spMkLst>
        </pc:spChg>
        <pc:picChg chg="mod">
          <ac:chgData name="Jan Pieter Kuijper" userId="11dce61d2819b281" providerId="LiveId" clId="{259FE973-DC23-4F2A-B6EB-950E700D3DAC}" dt="2022-02-07T16:35:35.416" v="47" actId="14826"/>
          <ac:picMkLst>
            <pc:docMk/>
            <pc:sldMk cId="1235715121" sldId="299"/>
            <ac:picMk id="3" creationId="{86489D15-F9CF-40A5-9F21-C89267B9466D}"/>
          </ac:picMkLst>
        </pc:picChg>
      </pc:sldChg>
      <pc:sldChg chg="modSp mod">
        <pc:chgData name="Jan Pieter Kuijper" userId="11dce61d2819b281" providerId="LiveId" clId="{259FE973-DC23-4F2A-B6EB-950E700D3DAC}" dt="2022-02-07T16:35:48.829" v="48" actId="14826"/>
        <pc:sldMkLst>
          <pc:docMk/>
          <pc:sldMk cId="1704458817" sldId="300"/>
        </pc:sldMkLst>
        <pc:spChg chg="mod">
          <ac:chgData name="Jan Pieter Kuijper" userId="11dce61d2819b281" providerId="LiveId" clId="{259FE973-DC23-4F2A-B6EB-950E700D3DAC}" dt="2022-02-07T16:30:59.547" v="28"/>
          <ac:spMkLst>
            <pc:docMk/>
            <pc:sldMk cId="1704458817" sldId="300"/>
            <ac:spMk id="2050" creationId="{00000000-0000-0000-0000-000000000000}"/>
          </ac:spMkLst>
        </pc:spChg>
        <pc:picChg chg="mod">
          <ac:chgData name="Jan Pieter Kuijper" userId="11dce61d2819b281" providerId="LiveId" clId="{259FE973-DC23-4F2A-B6EB-950E700D3DAC}" dt="2022-02-07T16:35:48.829" v="48" actId="14826"/>
          <ac:picMkLst>
            <pc:docMk/>
            <pc:sldMk cId="1704458817" sldId="300"/>
            <ac:picMk id="3" creationId="{273DBD1E-B70E-41B0-A383-DC10629E4E87}"/>
          </ac:picMkLst>
        </pc:picChg>
      </pc:sldChg>
      <pc:sldChg chg="modSp mod">
        <pc:chgData name="Jan Pieter Kuijper" userId="11dce61d2819b281" providerId="LiveId" clId="{259FE973-DC23-4F2A-B6EB-950E700D3DAC}" dt="2022-02-07T16:36:01.609" v="49" actId="14826"/>
        <pc:sldMkLst>
          <pc:docMk/>
          <pc:sldMk cId="3112708176" sldId="301"/>
        </pc:sldMkLst>
        <pc:spChg chg="mod">
          <ac:chgData name="Jan Pieter Kuijper" userId="11dce61d2819b281" providerId="LiveId" clId="{259FE973-DC23-4F2A-B6EB-950E700D3DAC}" dt="2022-02-07T16:31:02.822" v="29"/>
          <ac:spMkLst>
            <pc:docMk/>
            <pc:sldMk cId="3112708176" sldId="301"/>
            <ac:spMk id="2050" creationId="{00000000-0000-0000-0000-000000000000}"/>
          </ac:spMkLst>
        </pc:spChg>
        <pc:picChg chg="mod">
          <ac:chgData name="Jan Pieter Kuijper" userId="11dce61d2819b281" providerId="LiveId" clId="{259FE973-DC23-4F2A-B6EB-950E700D3DAC}" dt="2022-02-07T16:36:01.609" v="49" actId="14826"/>
          <ac:picMkLst>
            <pc:docMk/>
            <pc:sldMk cId="3112708176" sldId="301"/>
            <ac:picMk id="3" creationId="{BD81B928-1498-4ED6-ADBE-8360AE29C69F}"/>
          </ac:picMkLst>
        </pc:picChg>
      </pc:sldChg>
      <pc:sldChg chg="modSp mod">
        <pc:chgData name="Jan Pieter Kuijper" userId="11dce61d2819b281" providerId="LiveId" clId="{259FE973-DC23-4F2A-B6EB-950E700D3DAC}" dt="2022-02-07T16:36:16.855" v="50" actId="14826"/>
        <pc:sldMkLst>
          <pc:docMk/>
          <pc:sldMk cId="4132758690" sldId="302"/>
        </pc:sldMkLst>
        <pc:spChg chg="mod">
          <ac:chgData name="Jan Pieter Kuijper" userId="11dce61d2819b281" providerId="LiveId" clId="{259FE973-DC23-4F2A-B6EB-950E700D3DAC}" dt="2022-02-07T16:31:05.973" v="30"/>
          <ac:spMkLst>
            <pc:docMk/>
            <pc:sldMk cId="4132758690" sldId="302"/>
            <ac:spMk id="2050" creationId="{00000000-0000-0000-0000-000000000000}"/>
          </ac:spMkLst>
        </pc:spChg>
        <pc:picChg chg="mod">
          <ac:chgData name="Jan Pieter Kuijper" userId="11dce61d2819b281" providerId="LiveId" clId="{259FE973-DC23-4F2A-B6EB-950E700D3DAC}" dt="2022-02-07T16:36:16.855" v="50" actId="14826"/>
          <ac:picMkLst>
            <pc:docMk/>
            <pc:sldMk cId="4132758690" sldId="302"/>
            <ac:picMk id="3" creationId="{202E33A6-D919-42A7-B1F3-E81D9270A4CE}"/>
          </ac:picMkLst>
        </pc:picChg>
      </pc:sldChg>
      <pc:sldChg chg="modSp mod">
        <pc:chgData name="Jan Pieter Kuijper" userId="11dce61d2819b281" providerId="LiveId" clId="{259FE973-DC23-4F2A-B6EB-950E700D3DAC}" dt="2022-02-07T16:36:28.680" v="51" actId="14826"/>
        <pc:sldMkLst>
          <pc:docMk/>
          <pc:sldMk cId="2898368533" sldId="303"/>
        </pc:sldMkLst>
        <pc:spChg chg="mod">
          <ac:chgData name="Jan Pieter Kuijper" userId="11dce61d2819b281" providerId="LiveId" clId="{259FE973-DC23-4F2A-B6EB-950E700D3DAC}" dt="2022-02-07T16:31:09.373" v="31"/>
          <ac:spMkLst>
            <pc:docMk/>
            <pc:sldMk cId="2898368533" sldId="303"/>
            <ac:spMk id="2050" creationId="{00000000-0000-0000-0000-000000000000}"/>
          </ac:spMkLst>
        </pc:spChg>
        <pc:picChg chg="mod">
          <ac:chgData name="Jan Pieter Kuijper" userId="11dce61d2819b281" providerId="LiveId" clId="{259FE973-DC23-4F2A-B6EB-950E700D3DAC}" dt="2022-02-07T16:36:28.680" v="51" actId="14826"/>
          <ac:picMkLst>
            <pc:docMk/>
            <pc:sldMk cId="2898368533" sldId="303"/>
            <ac:picMk id="3" creationId="{561D7F9E-5CE3-4BB1-ABCA-5B20B472ACEB}"/>
          </ac:picMkLst>
        </pc:picChg>
      </pc:sldChg>
      <pc:sldChg chg="modSp mod">
        <pc:chgData name="Jan Pieter Kuijper" userId="11dce61d2819b281" providerId="LiveId" clId="{259FE973-DC23-4F2A-B6EB-950E700D3DAC}" dt="2022-02-07T16:36:40.612" v="52" actId="14826"/>
        <pc:sldMkLst>
          <pc:docMk/>
          <pc:sldMk cId="4286662050" sldId="304"/>
        </pc:sldMkLst>
        <pc:spChg chg="mod">
          <ac:chgData name="Jan Pieter Kuijper" userId="11dce61d2819b281" providerId="LiveId" clId="{259FE973-DC23-4F2A-B6EB-950E700D3DAC}" dt="2022-02-07T16:31:15.127" v="32"/>
          <ac:spMkLst>
            <pc:docMk/>
            <pc:sldMk cId="4286662050" sldId="304"/>
            <ac:spMk id="2050" creationId="{00000000-0000-0000-0000-000000000000}"/>
          </ac:spMkLst>
        </pc:spChg>
        <pc:picChg chg="mod">
          <ac:chgData name="Jan Pieter Kuijper" userId="11dce61d2819b281" providerId="LiveId" clId="{259FE973-DC23-4F2A-B6EB-950E700D3DAC}" dt="2022-02-07T16:36:40.612" v="52" actId="14826"/>
          <ac:picMkLst>
            <pc:docMk/>
            <pc:sldMk cId="4286662050" sldId="304"/>
            <ac:picMk id="3" creationId="{AC847F3D-6979-4879-8F5D-E21263FD7D2B}"/>
          </ac:picMkLst>
        </pc:picChg>
      </pc:sldChg>
      <pc:sldChg chg="modSp mod">
        <pc:chgData name="Jan Pieter Kuijper" userId="11dce61d2819b281" providerId="LiveId" clId="{259FE973-DC23-4F2A-B6EB-950E700D3DAC}" dt="2022-02-07T16:36:53.583" v="53" actId="14826"/>
        <pc:sldMkLst>
          <pc:docMk/>
          <pc:sldMk cId="1378573848" sldId="305"/>
        </pc:sldMkLst>
        <pc:spChg chg="mod">
          <ac:chgData name="Jan Pieter Kuijper" userId="11dce61d2819b281" providerId="LiveId" clId="{259FE973-DC23-4F2A-B6EB-950E700D3DAC}" dt="2022-02-07T16:31:18.497" v="33"/>
          <ac:spMkLst>
            <pc:docMk/>
            <pc:sldMk cId="1378573848" sldId="305"/>
            <ac:spMk id="2050" creationId="{00000000-0000-0000-0000-000000000000}"/>
          </ac:spMkLst>
        </pc:spChg>
        <pc:picChg chg="mod">
          <ac:chgData name="Jan Pieter Kuijper" userId="11dce61d2819b281" providerId="LiveId" clId="{259FE973-DC23-4F2A-B6EB-950E700D3DAC}" dt="2022-02-07T16:36:53.583" v="53" actId="14826"/>
          <ac:picMkLst>
            <pc:docMk/>
            <pc:sldMk cId="1378573848" sldId="305"/>
            <ac:picMk id="3" creationId="{688C635C-CEDB-4BC5-8F4E-E72C0631FB4C}"/>
          </ac:picMkLst>
        </pc:picChg>
      </pc:sldChg>
      <pc:sldMasterChg chg="setBg modSldLayout">
        <pc:chgData name="Jan Pieter Kuijper" userId="11dce61d2819b281" providerId="LiveId" clId="{259FE973-DC23-4F2A-B6EB-950E700D3DAC}" dt="2022-02-07T16:29:12.535" v="7"/>
        <pc:sldMasterMkLst>
          <pc:docMk/>
          <pc:sldMasterMk cId="182350829" sldId="2147483648"/>
        </pc:sldMasterMkLst>
        <pc:sldLayoutChg chg="setBg">
          <pc:chgData name="Jan Pieter Kuijper" userId="11dce61d2819b281" providerId="LiveId" clId="{259FE973-DC23-4F2A-B6EB-950E700D3DAC}" dt="2022-02-07T16:29:12.535" v="7"/>
          <pc:sldLayoutMkLst>
            <pc:docMk/>
            <pc:sldMasterMk cId="182350829" sldId="2147483648"/>
            <pc:sldLayoutMk cId="1795447696" sldId="2147483649"/>
          </pc:sldLayoutMkLst>
        </pc:sldLayoutChg>
        <pc:sldLayoutChg chg="setBg">
          <pc:chgData name="Jan Pieter Kuijper" userId="11dce61d2819b281" providerId="LiveId" clId="{259FE973-DC23-4F2A-B6EB-950E700D3DAC}" dt="2022-02-07T16:29:12.535" v="7"/>
          <pc:sldLayoutMkLst>
            <pc:docMk/>
            <pc:sldMasterMk cId="182350829" sldId="2147483648"/>
            <pc:sldLayoutMk cId="1341108976" sldId="2147483650"/>
          </pc:sldLayoutMkLst>
        </pc:sldLayoutChg>
        <pc:sldLayoutChg chg="setBg">
          <pc:chgData name="Jan Pieter Kuijper" userId="11dce61d2819b281" providerId="LiveId" clId="{259FE973-DC23-4F2A-B6EB-950E700D3DAC}" dt="2022-02-07T16:29:12.535" v="7"/>
          <pc:sldLayoutMkLst>
            <pc:docMk/>
            <pc:sldMasterMk cId="182350829" sldId="2147483648"/>
            <pc:sldLayoutMk cId="4026316162" sldId="2147483651"/>
          </pc:sldLayoutMkLst>
        </pc:sldLayoutChg>
        <pc:sldLayoutChg chg="setBg">
          <pc:chgData name="Jan Pieter Kuijper" userId="11dce61d2819b281" providerId="LiveId" clId="{259FE973-DC23-4F2A-B6EB-950E700D3DAC}" dt="2022-02-07T16:29:12.535" v="7"/>
          <pc:sldLayoutMkLst>
            <pc:docMk/>
            <pc:sldMasterMk cId="182350829" sldId="2147483648"/>
            <pc:sldLayoutMk cId="2216540526" sldId="2147483652"/>
          </pc:sldLayoutMkLst>
        </pc:sldLayoutChg>
        <pc:sldLayoutChg chg="setBg">
          <pc:chgData name="Jan Pieter Kuijper" userId="11dce61d2819b281" providerId="LiveId" clId="{259FE973-DC23-4F2A-B6EB-950E700D3DAC}" dt="2022-02-07T16:29:12.535" v="7"/>
          <pc:sldLayoutMkLst>
            <pc:docMk/>
            <pc:sldMasterMk cId="182350829" sldId="2147483648"/>
            <pc:sldLayoutMk cId="2879675649" sldId="2147483653"/>
          </pc:sldLayoutMkLst>
        </pc:sldLayoutChg>
        <pc:sldLayoutChg chg="setBg">
          <pc:chgData name="Jan Pieter Kuijper" userId="11dce61d2819b281" providerId="LiveId" clId="{259FE973-DC23-4F2A-B6EB-950E700D3DAC}" dt="2022-02-07T16:29:12.535" v="7"/>
          <pc:sldLayoutMkLst>
            <pc:docMk/>
            <pc:sldMasterMk cId="182350829" sldId="2147483648"/>
            <pc:sldLayoutMk cId="3686993868" sldId="2147483654"/>
          </pc:sldLayoutMkLst>
        </pc:sldLayoutChg>
        <pc:sldLayoutChg chg="setBg">
          <pc:chgData name="Jan Pieter Kuijper" userId="11dce61d2819b281" providerId="LiveId" clId="{259FE973-DC23-4F2A-B6EB-950E700D3DAC}" dt="2022-02-07T16:29:12.535" v="7"/>
          <pc:sldLayoutMkLst>
            <pc:docMk/>
            <pc:sldMasterMk cId="182350829" sldId="2147483648"/>
            <pc:sldLayoutMk cId="1213326681" sldId="2147483655"/>
          </pc:sldLayoutMkLst>
        </pc:sldLayoutChg>
        <pc:sldLayoutChg chg="setBg">
          <pc:chgData name="Jan Pieter Kuijper" userId="11dce61d2819b281" providerId="LiveId" clId="{259FE973-DC23-4F2A-B6EB-950E700D3DAC}" dt="2022-02-07T16:29:12.535" v="7"/>
          <pc:sldLayoutMkLst>
            <pc:docMk/>
            <pc:sldMasterMk cId="182350829" sldId="2147483648"/>
            <pc:sldLayoutMk cId="156087102" sldId="2147483656"/>
          </pc:sldLayoutMkLst>
        </pc:sldLayoutChg>
        <pc:sldLayoutChg chg="setBg">
          <pc:chgData name="Jan Pieter Kuijper" userId="11dce61d2819b281" providerId="LiveId" clId="{259FE973-DC23-4F2A-B6EB-950E700D3DAC}" dt="2022-02-07T16:29:12.535" v="7"/>
          <pc:sldLayoutMkLst>
            <pc:docMk/>
            <pc:sldMasterMk cId="182350829" sldId="2147483648"/>
            <pc:sldLayoutMk cId="759824036" sldId="2147483657"/>
          </pc:sldLayoutMkLst>
        </pc:sldLayoutChg>
        <pc:sldLayoutChg chg="setBg">
          <pc:chgData name="Jan Pieter Kuijper" userId="11dce61d2819b281" providerId="LiveId" clId="{259FE973-DC23-4F2A-B6EB-950E700D3DAC}" dt="2022-02-07T16:29:12.535" v="7"/>
          <pc:sldLayoutMkLst>
            <pc:docMk/>
            <pc:sldMasterMk cId="182350829" sldId="2147483648"/>
            <pc:sldLayoutMk cId="2689586677" sldId="2147483658"/>
          </pc:sldLayoutMkLst>
        </pc:sldLayoutChg>
        <pc:sldLayoutChg chg="setBg">
          <pc:chgData name="Jan Pieter Kuijper" userId="11dce61d2819b281" providerId="LiveId" clId="{259FE973-DC23-4F2A-B6EB-950E700D3DAC}" dt="2022-02-07T16:29:12.535" v="7"/>
          <pc:sldLayoutMkLst>
            <pc:docMk/>
            <pc:sldMasterMk cId="182350829" sldId="2147483648"/>
            <pc:sldLayoutMk cId="272343363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B14D1-E039-4218-9702-FB199C183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7BED84-AE9D-4403-AA2B-AD99514E0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FA2102-412E-4D99-8FE2-1AFFAB17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5E7A-60D5-4AC8-82BE-EC298C939194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131825-FD9E-4795-9F90-0FD2C9BF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40940F-06D0-4EB1-9DA4-3CCAA9CD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FF91-35DA-417A-9D00-39F5461127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44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DE599-6BB1-4916-9AFC-BB10D16F6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3917A86-EAA0-4FAE-B075-7B66D37F6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FEBA38-007C-4E7A-A9DE-87C808D31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5E7A-60D5-4AC8-82BE-EC298C939194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5C5355-86CD-4698-9E91-1685048C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2A73DD-814F-4F85-8454-494BEE1F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FF91-35DA-417A-9D00-39F5461127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58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89074C4-1052-4AF6-A9C0-F60977849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C28885D-946E-4FAD-9D7F-337CC363E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563929-B359-4CDC-A338-58583C7C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5E7A-60D5-4AC8-82BE-EC298C939194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E20B81-390A-4161-91B1-D825C2EE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D577F6-6593-43DC-8E42-9A107D15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FF91-35DA-417A-9D00-39F5461127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43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2BF73-082D-400F-9449-773A2E33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CC716E-BD72-4C58-AFDB-155C88D6D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2113B6-EA62-4BD9-BB3E-89D4A3DC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5E7A-60D5-4AC8-82BE-EC298C939194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904021-BF58-4E00-9A2D-943C5F8E7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3FDE85-32D9-4798-8B62-7CBFB578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FF91-35DA-417A-9D00-39F5461127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10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930D9-89D9-4AA6-8774-C14C4AB3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8DD7A2-167B-4061-976D-7071A6A9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BE8CA6-EEA9-453C-BBF5-B287785F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5E7A-60D5-4AC8-82BE-EC298C939194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14DAF9-8DDA-4991-85E4-2E4F050B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FDC50B-9C6B-4A70-B497-3DA8193B2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FF91-35DA-417A-9D00-39F5461127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631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C3D0F-D871-4366-A383-9D62C7B7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071EA5-3A50-4F12-8FB6-07E426FCC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E6E4A09-AE8F-41C4-887A-C6959B79E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4171CD-C5E8-4546-BFB0-410313BE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5E7A-60D5-4AC8-82BE-EC298C939194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8D835E-48E5-4E65-B9A4-4CC5AC4CD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8B1093-D539-437B-B1A0-848B856A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FF91-35DA-417A-9D00-39F5461127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54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E14EE-F17C-44AB-8B13-107A6D36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3926CD-1A7F-48B4-AA1A-A88E7B021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EC963B7-2E4F-4FE5-9FAF-B4FFBE1B7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7D043C7-31EF-4744-A8DB-AC7E83528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975D344-1DFA-4A1B-8F29-2FD43DB74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77C30B0-267B-4108-843C-181967B0F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5E7A-60D5-4AC8-82BE-EC298C939194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2281DF7-298D-47F4-95B6-2ED1AEB9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1C2F1C7-FC69-4B9A-B047-14E3F3A2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FF91-35DA-417A-9D00-39F5461127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67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0427F-82D3-4336-B66A-EB8DD0B5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F6AE252-4ADF-4893-8B9A-2F623C8B6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5E7A-60D5-4AC8-82BE-EC298C939194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986A214-B333-43D2-AEE1-33808E73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0D9EB3A-7030-4DA5-9830-4E1601D3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FF91-35DA-417A-9D00-39F5461127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99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9C88BF3-D18E-4319-9888-7D434887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5E7A-60D5-4AC8-82BE-EC298C939194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F73EA70-5B45-42B0-9307-282704A1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CF2E88-0C72-4805-B459-EAF44C7F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FF91-35DA-417A-9D00-39F5461127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3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9B40D-B2B1-48B7-8435-C59BC3E97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4BF52E-9C2A-46B0-954B-F349BFD33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AAA5179-E4A0-4C5C-9452-21D600200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DE4AD89-DB5B-4BB9-A296-7D458082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5E7A-60D5-4AC8-82BE-EC298C939194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539B31-C25C-49EE-9E7F-E82F3DF74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C18898-A284-4D01-8D85-C6A33FE5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FF91-35DA-417A-9D00-39F5461127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08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74429A-6CD2-45BD-88DA-BD2ED7A5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036FC2B-75B5-4EB7-977D-AB7CFD8CB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3B2785-2E86-47F0-9560-48AB5E1E5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877CE80-3DDA-4DBA-B7D8-5F68D0A6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5E7A-60D5-4AC8-82BE-EC298C939194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A42EAC3-310B-4224-8A8B-3155DC2D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3A3D787-3CA7-4A6F-AAC5-CD324DEC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FF91-35DA-417A-9D00-39F5461127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82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364049B-C63B-4CF3-B787-2D815DBA2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83A093-3A33-4550-A777-85A52E5D3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990C0D-AC37-43A4-8837-B48038E88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C5E7A-60D5-4AC8-82BE-EC298C939194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94D590-DB69-4D54-AE06-92B65FE1F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1C1753-0E9E-49E3-817A-63E4A0038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1FF91-35DA-417A-9D00-39F5461127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5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1543 /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EB2C168-BD63-4390-A34C-DC606B105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82332"/>
            <a:ext cx="11430000" cy="48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285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1543 /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052149-D75F-450D-A9DD-F8D0A13DB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81946"/>
            <a:ext cx="11430000" cy="23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425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1543 /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0D84B61-A48E-4FE7-A849-7CB6E8B9A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82332"/>
            <a:ext cx="11430000" cy="48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674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1543 /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610852-21D7-4295-934F-5F4A1DF94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81946"/>
            <a:ext cx="11430000" cy="23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35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1543 /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9403CB6-99C7-41D3-9828-81B927311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82332"/>
            <a:ext cx="11430000" cy="48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565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1543 /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94B44D9-2FF8-46A1-910D-EA35AC814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81946"/>
            <a:ext cx="11430000" cy="23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428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1543 /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5DBC553-C4BA-4374-AC84-5F20FB344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82332"/>
            <a:ext cx="11430000" cy="48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72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1543 /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3C8A2EC-35FC-40D1-8032-07B61C76F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81946"/>
            <a:ext cx="11430000" cy="23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357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1543 /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8CE499B-43B1-448A-AA9A-9F242ECB9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82332"/>
            <a:ext cx="11430000" cy="48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862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1543 /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6489D15-F9CF-40A5-9F21-C89267B94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81946"/>
            <a:ext cx="11430000" cy="23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715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1543 /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73DBD1E-B70E-41B0-A383-DC10629E4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82332"/>
            <a:ext cx="11430000" cy="48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45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1543 /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01CA46C-986F-46C2-AFD6-EF68B3A1B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158" y="333949"/>
            <a:ext cx="11409683" cy="236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21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1543 /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81B928-1498-4ED6-ADBE-8360AE29C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81946"/>
            <a:ext cx="11430000" cy="23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708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1543 /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2E33A6-D919-42A7-B1F3-E81D9270A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82332"/>
            <a:ext cx="11430000" cy="48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758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1543 /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61D7F9E-5CE3-4BB1-ABCA-5B20B472A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81946"/>
            <a:ext cx="11430000" cy="23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368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1543 /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847F3D-6979-4879-8F5D-E21263FD7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82332"/>
            <a:ext cx="11430000" cy="48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662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1543 /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88C635C-CEDB-4BC5-8F4E-E72C0631F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81946"/>
            <a:ext cx="11430000" cy="23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57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1543 /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2085D66-87DB-4B2D-8595-1ACDB6153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82332"/>
            <a:ext cx="11430000" cy="48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68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1543 /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1E65F4E-51EC-4121-95D1-84715C411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81946"/>
            <a:ext cx="11430000" cy="23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37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1543 /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C06DA98-D858-4B01-8CAF-9CC77333B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82332"/>
            <a:ext cx="11430000" cy="48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6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1543 /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4B80DDF-C59E-42D8-B332-0358FB2D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81946"/>
            <a:ext cx="11430000" cy="23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46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1543 /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E52B957-EEE4-4A7C-A314-22F44C89C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82332"/>
            <a:ext cx="11430000" cy="48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26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1543 /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7EC0AE2-C881-4631-8178-40E7F422D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81946"/>
            <a:ext cx="11430000" cy="23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48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1543 /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91F5F6C-47F3-4CE3-A2F6-EDD1DA0B6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82332"/>
            <a:ext cx="11430000" cy="48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5864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480</Words>
  <Application>Microsoft Office PowerPoint</Application>
  <PresentationFormat>Breedbeeld</PresentationFormat>
  <Paragraphs>24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Freddy Gerkema</dc:creator>
  <cp:lastModifiedBy>Jan Pieter Kuijper</cp:lastModifiedBy>
  <cp:revision>7</cp:revision>
  <dcterms:created xsi:type="dcterms:W3CDTF">2022-02-05T14:28:16Z</dcterms:created>
  <dcterms:modified xsi:type="dcterms:W3CDTF">2022-02-07T16:37:01Z</dcterms:modified>
</cp:coreProperties>
</file>