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FDB2E2-617D-4D37-A685-F052CBF728D8}" v="10" dt="2022-02-07T13:54:18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1DFDB2E2-617D-4D37-A685-F052CBF728D8}"/>
    <pc:docChg chg="undo custSel modSld">
      <pc:chgData name="Jan Pieter Kuijper" userId="11dce61d2819b281" providerId="LiveId" clId="{1DFDB2E2-617D-4D37-A685-F052CBF728D8}" dt="2022-02-07T13:54:18.294" v="13" actId="14826"/>
      <pc:docMkLst>
        <pc:docMk/>
      </pc:docMkLst>
      <pc:sldChg chg="addSp delSp modSp mod setBg">
        <pc:chgData name="Jan Pieter Kuijper" userId="11dce61d2819b281" providerId="LiveId" clId="{1DFDB2E2-617D-4D37-A685-F052CBF728D8}" dt="2022-02-07T13:54:18.294" v="13" actId="14826"/>
        <pc:sldMkLst>
          <pc:docMk/>
          <pc:sldMk cId="4286285206" sldId="282"/>
        </pc:sldMkLst>
        <pc:picChg chg="add del">
          <ac:chgData name="Jan Pieter Kuijper" userId="11dce61d2819b281" providerId="LiveId" clId="{1DFDB2E2-617D-4D37-A685-F052CBF728D8}" dt="2022-02-07T13:53:28.042" v="8" actId="22"/>
          <ac:picMkLst>
            <pc:docMk/>
            <pc:sldMk cId="4286285206" sldId="282"/>
            <ac:picMk id="3" creationId="{EEEF4C3C-7980-4B7C-95D3-58751B31173A}"/>
          </ac:picMkLst>
        </pc:picChg>
        <pc:picChg chg="mod">
          <ac:chgData name="Jan Pieter Kuijper" userId="11dce61d2819b281" providerId="LiveId" clId="{1DFDB2E2-617D-4D37-A685-F052CBF728D8}" dt="2022-02-07T13:54:18.294" v="13" actId="14826"/>
          <ac:picMkLst>
            <pc:docMk/>
            <pc:sldMk cId="4286285206" sldId="282"/>
            <ac:picMk id="4" creationId="{9EB2C168-BD63-4390-A34C-DC606B10549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B14D1-E039-4218-9702-FB199C183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47BED84-AE9D-4403-AA2B-AD99514E0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FA2102-412E-4D99-8FE2-1AFFAB17F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131825-FD9E-4795-9F90-0FD2C9BFC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40940F-06D0-4EB1-9DA4-3CCAA9CD4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544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1DE599-6BB1-4916-9AFC-BB10D16F6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3917A86-EAA0-4FAE-B075-7B66D37F6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FEBA38-007C-4E7A-A9DE-87C808D31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5C5355-86CD-4698-9E91-1685048C2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2A73DD-814F-4F85-8454-494BEE1F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58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89074C4-1052-4AF6-A9C0-F609778494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C28885D-946E-4FAD-9D7F-337CC363E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563929-B359-4CDC-A338-58583C7C0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E20B81-390A-4161-91B1-D825C2EEB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D577F6-6593-43DC-8E42-9A107D15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343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E2BF73-082D-400F-9449-773A2E335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CC716E-BD72-4C58-AFDB-155C88D6D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2113B6-EA62-4BD9-BB3E-89D4A3DC0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904021-BF58-4E00-9A2D-943C5F8E7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3FDE85-32D9-4798-8B62-7CBFB5785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110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A930D9-89D9-4AA6-8774-C14C4AB3E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8DD7A2-167B-4061-976D-7071A6A90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BE8CA6-EEA9-453C-BBF5-B287785FC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14DAF9-8DDA-4991-85E4-2E4F050BE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FDC50B-9C6B-4A70-B497-3DA8193B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631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EC3D0F-D871-4366-A383-9D62C7B7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071EA5-3A50-4F12-8FB6-07E426FCC7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E6E4A09-AE8F-41C4-887A-C6959B79E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4171CD-C5E8-4546-BFB0-410313BE4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C8D835E-48E5-4E65-B9A4-4CC5AC4CD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78B1093-D539-437B-B1A0-848B856A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654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6E14EE-F17C-44AB-8B13-107A6D36E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73926CD-1A7F-48B4-AA1A-A88E7B021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EC963B7-2E4F-4FE5-9FAF-B4FFBE1B7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7D043C7-31EF-4744-A8DB-AC7E83528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975D344-1DFA-4A1B-8F29-2FD43DB743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77C30B0-267B-4108-843C-181967B0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2281DF7-298D-47F4-95B6-2ED1AEB9B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1C2F1C7-FC69-4B9A-B047-14E3F3A2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967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0427F-82D3-4336-B66A-EB8DD0B5C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F6AE252-4ADF-4893-8B9A-2F623C8B6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986A214-B333-43D2-AEE1-33808E735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0D9EB3A-7030-4DA5-9830-4E1601D3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699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9C88BF3-D18E-4319-9888-7D434887C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F73EA70-5B45-42B0-9307-282704A16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ACF2E88-0C72-4805-B459-EAF44C7F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332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E9B40D-B2B1-48B7-8435-C59BC3E97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4BF52E-9C2A-46B0-954B-F349BFD33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AAA5179-E4A0-4C5C-9452-21D600200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DE4AD89-DB5B-4BB9-A296-7D4580827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F539B31-C25C-49EE-9E7F-E82F3DF74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C18898-A284-4D01-8D85-C6A33FE54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8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74429A-6CD2-45BD-88DA-BD2ED7A5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036FC2B-75B5-4EB7-977D-AB7CFD8CB6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43B2785-2E86-47F0-9560-48AB5E1E5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877CE80-3DDA-4DBA-B7D8-5F68D0A6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A42EAC3-310B-4224-8A8B-3155DC2D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3A3D787-3CA7-4A6F-AAC5-CD324DEC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82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364049B-C63B-4CF3-B787-2D815DBA2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83A093-3A33-4550-A777-85A52E5D3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990C0D-AC37-43A4-8837-B48038E88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C5E7A-60D5-4AC8-82BE-EC298C93919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94D590-DB69-4D54-AE06-92B65FE1F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1C1753-0E9E-49E3-817A-63E4A0038F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5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EB2C168-BD63-4390-A34C-DC606B10549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484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285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3052149-D75F-450D-A9DD-F8D0A13DB3D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236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425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0D84B61-A48E-4FE7-A849-7CB6E8B9A62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484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674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2610852-21D7-4295-934F-5F4A1DF940E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236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356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9403CB6-99C7-41D3-9828-81B92731180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484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565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94B44D9-2FF8-46A1-910D-EA35AC8148C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236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428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5DBC553-C4BA-4374-AC84-5F20FB344E6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484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072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3C8A2EC-35FC-40D1-8032-07B61C76F8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236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357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8CE499B-43B1-448A-AA9A-9F242ECB9F8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484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862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6489D15-F9CF-40A5-9F21-C89267B9466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236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715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73DBD1E-B70E-41B0-A383-DC10629E4E8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484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458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01CA46C-986F-46C2-AFD6-EF68B3A1B3B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236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021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BD81B928-1498-4ED6-ADBE-8360AE29C69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236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708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02E33A6-D919-42A7-B1F3-E81D9270A4C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484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758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61D7F9E-5CE3-4BB1-ABCA-5B20B472ACE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236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368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C847F3D-6979-4879-8F5D-E21263FD7D2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484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6620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88C635C-CEDB-4BC5-8F4E-E72C0631FB4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236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573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2085D66-87DB-4B2D-8595-1ACDB615386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484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68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1E65F4E-51EC-4121-95D1-84715C41111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236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37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C06DA98-D858-4B01-8CAF-9CC77333BBE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484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368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4B80DDF-C59E-42D8-B332-0358FB2D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236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460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E52B957-EEE4-4A7C-A314-22F44C89C2B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484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263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7EC0AE2-C881-4631-8178-40E7F422D7D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236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482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89 (DNP) 	t. J.P. Kuijper; m. 1543 /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91F5F6C-47F3-4CE3-A2F6-EDD1DA0B6A4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430000" cy="484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5864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480</Words>
  <Application>Microsoft Office PowerPoint</Application>
  <PresentationFormat>Breedbeeld</PresentationFormat>
  <Paragraphs>24</Paragraphs>
  <Slides>24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7</cp:revision>
  <dcterms:created xsi:type="dcterms:W3CDTF">2022-02-05T14:28:16Z</dcterms:created>
  <dcterms:modified xsi:type="dcterms:W3CDTF">2022-02-07T13:54:26Z</dcterms:modified>
</cp:coreProperties>
</file>