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D1F45-1EE1-4DC4-84CB-E9539D453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919694-D3FC-4CE9-BB0E-F52F87D17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7AEB35-7EB8-4289-ACAA-D2FDB76C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0B008D-485A-4E25-A490-6FBC0477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09E259-515B-4BA0-9CF6-18DD931B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82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7C485-6966-4E91-9481-8008EA2F0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99A4C89-588F-4D46-BB5A-0C266F985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F1EB5B-44CD-4A82-901A-66E4361DF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950C8E-FE4F-420C-A4BA-17C09D626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744DEA-E450-4A93-854B-3C8F5A58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71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0AD9E94-F51B-4A30-BBC2-ABDB999A52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68E2AD9-D3CC-46DB-9E9D-9DD272BA3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0C2466-DD48-4075-B520-8EF1F122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1079BD-23FA-44F7-A82E-79EC373D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0C9B9A-28CE-49FE-8943-0893AD37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22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67832-BC59-427F-BDE2-3CE646D8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2AB879-8957-44E0-B943-C06AF29D6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5DDFBE-B831-43A0-98F5-E67B896E6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BB8FC2-A156-4805-ADD3-5171D0F1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24CAC4-FCCC-4889-9BAA-27F3EA35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92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79B80-5607-49B3-A5B9-4DF56F21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9A63C5-25F4-4AD4-8D67-1FAAD8AD7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899576-FF11-4873-87B2-612CC786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AC4183-8EFD-4EBD-B5E8-2BE122FD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5472AC-6F22-45A0-9BAF-8EE23A23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47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ACE97-FF08-43DF-AAE0-75BD4E07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945A78-806D-4FDB-9E9D-3F4AE7B48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6A7AD96-E0E5-4D3A-9D5B-CF69AA652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356D2B7-0F6A-4E33-B95B-511624BC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B158BE-2850-493A-9C42-7C78D7CE1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B7836D-8817-4247-B8B8-7FDFBA90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05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AE235E-01A3-4B86-A1BC-9D0E78B6A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684219-13E6-42A4-91FB-5C69C92B2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FCEED9-FCA9-44A2-BE2D-213EFDC1E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4068074-5C48-47D6-9555-66D4518C2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2667F2B-56CE-4EF5-882F-F8A033A7E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355261-F646-4D1B-BF8E-41E949B8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172466-217F-4002-8BBE-900A9940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715EC8E-8C88-40F8-8587-1E99D09B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28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8932FA-3F55-464D-B3E8-901F974CB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892D22A-7D2B-45C4-B39F-47B0111C7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41510D5-02E0-4598-B0AB-B887BCCB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FC72611-1CEA-47DD-804E-9399C842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39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C22B9B2-8E61-42BA-8E17-0F5B5CDF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524634-24F8-49C7-93ED-46257E40E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3152412-0F47-4ECB-829F-D0241BD7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00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EE7B6-1F3B-4C7A-B967-75EE5BCC0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06EFE8-C19D-4829-AF05-8C565F69E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BD4280-E789-4946-921B-40E8C43AC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AAD8DC-347D-4993-9D85-4C9D19F8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E2868C-8585-4DFE-846D-AA67118C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964383-06B1-4D4B-AAD2-4233C189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23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81EA3-8F0D-4A9B-BC51-AD988364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5146A0B-0483-4B29-B504-CC69677A7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37B970E-7BBF-4AFD-9AA6-FEC11EE17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60235D-8162-4BB2-8C69-45893276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716049-BEA2-467D-834F-134C720A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83FA2C-678A-4939-8BE6-3928AEF3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64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7F8AE12-A6DE-4236-BF08-75B4F4259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D7484E-B412-4F7F-B907-F77A4FA8D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488EAE-B117-4589-BFD2-ED6B8B60F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1DE98-8742-4226-AE40-B1F13C2C358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38DE8B-C1CE-4405-8F17-8F46E694E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358491-3C18-4ABB-B0CF-E8F8176B4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AB25-22CE-4BFA-A3B3-46F7A53B9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36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52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598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044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52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01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52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86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37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52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95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42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45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80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39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52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32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88 (DNP) 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9052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2022-02-05T11:43:43Z</dcterms:created>
  <dcterms:modified xsi:type="dcterms:W3CDTF">2022-02-05T11:44:37Z</dcterms:modified>
</cp:coreProperties>
</file>