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3076F6-61E1-44B8-94E2-55ADF1AA8419}" v="3" dt="2020-03-20T08:16:46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C23076F6-61E1-44B8-94E2-55ADF1AA8419}"/>
    <pc:docChg chg="modSld">
      <pc:chgData name="Jan Pieter Kuijper" userId="11dce61d2819b281" providerId="LiveId" clId="{C23076F6-61E1-44B8-94E2-55ADF1AA8419}" dt="2020-03-20T08:16:46.254" v="11"/>
      <pc:docMkLst>
        <pc:docMk/>
      </pc:docMkLst>
      <pc:sldChg chg="modSp mod">
        <pc:chgData name="Jan Pieter Kuijper" userId="11dce61d2819b281" providerId="LiveId" clId="{C23076F6-61E1-44B8-94E2-55ADF1AA8419}" dt="2020-03-20T08:16:25.815" v="8" actId="20577"/>
        <pc:sldMkLst>
          <pc:docMk/>
          <pc:sldMk cId="0" sldId="258"/>
        </pc:sldMkLst>
        <pc:spChg chg="mod">
          <ac:chgData name="Jan Pieter Kuijper" userId="11dce61d2819b281" providerId="LiveId" clId="{C23076F6-61E1-44B8-94E2-55ADF1AA8419}" dt="2020-03-20T08:16:25.815" v="8" actId="20577"/>
          <ac:spMkLst>
            <pc:docMk/>
            <pc:sldMk cId="0" sldId="258"/>
            <ac:spMk id="2050" creationId="{00000000-0000-0000-0000-000000000000}"/>
          </ac:spMkLst>
        </pc:spChg>
      </pc:sldChg>
      <pc:sldChg chg="modSp">
        <pc:chgData name="Jan Pieter Kuijper" userId="11dce61d2819b281" providerId="LiveId" clId="{C23076F6-61E1-44B8-94E2-55ADF1AA8419}" dt="2020-03-20T08:16:46.254" v="11"/>
        <pc:sldMkLst>
          <pc:docMk/>
          <pc:sldMk cId="0" sldId="260"/>
        </pc:sldMkLst>
        <pc:spChg chg="mod">
          <ac:chgData name="Jan Pieter Kuijper" userId="11dce61d2819b281" providerId="LiveId" clId="{C23076F6-61E1-44B8-94E2-55ADF1AA8419}" dt="2020-03-20T08:16:46.254" v="11"/>
          <ac:spMkLst>
            <pc:docMk/>
            <pc:sldMk cId="0" sldId="260"/>
            <ac:spMk id="5122" creationId="{00000000-0000-0000-0000-000000000000}"/>
          </ac:spMkLst>
        </pc:spChg>
      </pc:sldChg>
      <pc:sldChg chg="modSp">
        <pc:chgData name="Jan Pieter Kuijper" userId="11dce61d2819b281" providerId="LiveId" clId="{C23076F6-61E1-44B8-94E2-55ADF1AA8419}" dt="2020-03-20T08:16:41.179" v="10"/>
        <pc:sldMkLst>
          <pc:docMk/>
          <pc:sldMk cId="0" sldId="261"/>
        </pc:sldMkLst>
        <pc:spChg chg="mod">
          <ac:chgData name="Jan Pieter Kuijper" userId="11dce61d2819b281" providerId="LiveId" clId="{C23076F6-61E1-44B8-94E2-55ADF1AA8419}" dt="2020-03-20T08:16:41.179" v="10"/>
          <ac:spMkLst>
            <pc:docMk/>
            <pc:sldMk cId="0" sldId="261"/>
            <ac:spMk id="4098" creationId="{00000000-0000-0000-0000-000000000000}"/>
          </ac:spMkLst>
        </pc:spChg>
      </pc:sldChg>
      <pc:sldChg chg="modSp">
        <pc:chgData name="Jan Pieter Kuijper" userId="11dce61d2819b281" providerId="LiveId" clId="{C23076F6-61E1-44B8-94E2-55ADF1AA8419}" dt="2020-03-20T08:16:35.806" v="9"/>
        <pc:sldMkLst>
          <pc:docMk/>
          <pc:sldMk cId="0" sldId="262"/>
        </pc:sldMkLst>
        <pc:spChg chg="mod">
          <ac:chgData name="Jan Pieter Kuijper" userId="11dce61d2819b281" providerId="LiveId" clId="{C23076F6-61E1-44B8-94E2-55ADF1AA8419}" dt="2020-03-20T08:16:35.806" v="9"/>
          <ac:spMkLst>
            <pc:docMk/>
            <pc:sldMk cId="0" sldId="262"/>
            <ac:spMk id="307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A9E9-7260-47B1-A73F-E5937160E0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4839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AEE30-1353-40A0-B304-02CFD0249C0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3114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6A8C0-857D-45D9-A7C6-173C40AB9AB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3252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D521B-7ABD-46E7-B417-8DA07E0B4BE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205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A5D48-D745-443E-B275-AA4E7234600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5898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A189-D2EB-4898-A898-3103C26B92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487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12560-E25A-4C17-994A-45299169E24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561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5EAA2-0098-4624-A68F-B61D2CBC9C2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195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4A4B-2C1B-49A4-8F4F-8E1AE8BB0C6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381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06F38-F1F6-4AF0-9334-FA491B92BA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8453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93F32-B9D5-4575-B0C7-58184407014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785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C66C1BC-C61A-4617-941C-2A47EB2982C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87 (DNP)	t. P.R. Barkema; m. Genève 1562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403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87 (DNP)	t. P.R. Barkema; m. Genève 1562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03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87 (DNP)	t. P.R. Barkema; m. Genève 1562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03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87 (DNP)	t. P.R. Barkema; m. Genève 1562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03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72</Words>
  <Application>Microsoft Office PowerPoint</Application>
  <PresentationFormat>Diavoorstelling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43</cp:revision>
  <dcterms:created xsi:type="dcterms:W3CDTF">2004-09-21T10:26:12Z</dcterms:created>
  <dcterms:modified xsi:type="dcterms:W3CDTF">2020-03-20T08:16:54Z</dcterms:modified>
</cp:coreProperties>
</file>