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71" r:id="rId8"/>
    <p:sldId id="272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F45D43-C3E2-471F-87E1-B0079543FAEC}" v="7" dt="2020-03-10T08:20:49.2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101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C4F45D43-C3E2-471F-87E1-B0079543FAEC}"/>
    <pc:docChg chg="modSld">
      <pc:chgData name="Jan Pieter Kuijper" userId="11dce61d2819b281" providerId="LiveId" clId="{C4F45D43-C3E2-471F-87E1-B0079543FAEC}" dt="2020-03-10T08:20:49.259" v="43"/>
      <pc:docMkLst>
        <pc:docMk/>
      </pc:docMkLst>
      <pc:sldChg chg="modSp mod">
        <pc:chgData name="Jan Pieter Kuijper" userId="11dce61d2819b281" providerId="LiveId" clId="{C4F45D43-C3E2-471F-87E1-B0079543FAEC}" dt="2020-03-10T08:20:17.527" v="36" actId="6549"/>
        <pc:sldMkLst>
          <pc:docMk/>
          <pc:sldMk cId="0" sldId="258"/>
        </pc:sldMkLst>
        <pc:spChg chg="mod">
          <ac:chgData name="Jan Pieter Kuijper" userId="11dce61d2819b281" providerId="LiveId" clId="{C4F45D43-C3E2-471F-87E1-B0079543FAEC}" dt="2020-03-10T08:20:17.527" v="36" actId="6549"/>
          <ac:spMkLst>
            <pc:docMk/>
            <pc:sldMk cId="0" sldId="258"/>
            <ac:spMk id="2050" creationId="{00000000-0000-0000-0000-000000000000}"/>
          </ac:spMkLst>
        </pc:spChg>
      </pc:sldChg>
      <pc:sldChg chg="modSp">
        <pc:chgData name="Jan Pieter Kuijper" userId="11dce61d2819b281" providerId="LiveId" clId="{C4F45D43-C3E2-471F-87E1-B0079543FAEC}" dt="2020-03-10T08:20:25.540" v="37"/>
        <pc:sldMkLst>
          <pc:docMk/>
          <pc:sldMk cId="0" sldId="259"/>
        </pc:sldMkLst>
        <pc:spChg chg="mod">
          <ac:chgData name="Jan Pieter Kuijper" userId="11dce61d2819b281" providerId="LiveId" clId="{C4F45D43-C3E2-471F-87E1-B0079543FAEC}" dt="2020-03-10T08:20:25.540" v="37"/>
          <ac:spMkLst>
            <pc:docMk/>
            <pc:sldMk cId="0" sldId="259"/>
            <ac:spMk id="3074" creationId="{00000000-0000-0000-0000-000000000000}"/>
          </ac:spMkLst>
        </pc:spChg>
      </pc:sldChg>
      <pc:sldChg chg="modSp">
        <pc:chgData name="Jan Pieter Kuijper" userId="11dce61d2819b281" providerId="LiveId" clId="{C4F45D43-C3E2-471F-87E1-B0079543FAEC}" dt="2020-03-10T08:20:30.253" v="38"/>
        <pc:sldMkLst>
          <pc:docMk/>
          <pc:sldMk cId="0" sldId="260"/>
        </pc:sldMkLst>
        <pc:spChg chg="mod">
          <ac:chgData name="Jan Pieter Kuijper" userId="11dce61d2819b281" providerId="LiveId" clId="{C4F45D43-C3E2-471F-87E1-B0079543FAEC}" dt="2020-03-10T08:20:30.253" v="38"/>
          <ac:spMkLst>
            <pc:docMk/>
            <pc:sldMk cId="0" sldId="260"/>
            <ac:spMk id="4098" creationId="{00000000-0000-0000-0000-000000000000}"/>
          </ac:spMkLst>
        </pc:spChg>
      </pc:sldChg>
      <pc:sldChg chg="modSp">
        <pc:chgData name="Jan Pieter Kuijper" userId="11dce61d2819b281" providerId="LiveId" clId="{C4F45D43-C3E2-471F-87E1-B0079543FAEC}" dt="2020-03-10T08:20:34.137" v="39"/>
        <pc:sldMkLst>
          <pc:docMk/>
          <pc:sldMk cId="0" sldId="261"/>
        </pc:sldMkLst>
        <pc:spChg chg="mod">
          <ac:chgData name="Jan Pieter Kuijper" userId="11dce61d2819b281" providerId="LiveId" clId="{C4F45D43-C3E2-471F-87E1-B0079543FAEC}" dt="2020-03-10T08:20:34.137" v="39"/>
          <ac:spMkLst>
            <pc:docMk/>
            <pc:sldMk cId="0" sldId="261"/>
            <ac:spMk id="5122" creationId="{00000000-0000-0000-0000-000000000000}"/>
          </ac:spMkLst>
        </pc:spChg>
      </pc:sldChg>
      <pc:sldChg chg="modSp">
        <pc:chgData name="Jan Pieter Kuijper" userId="11dce61d2819b281" providerId="LiveId" clId="{C4F45D43-C3E2-471F-87E1-B0079543FAEC}" dt="2020-03-10T08:20:37.954" v="40"/>
        <pc:sldMkLst>
          <pc:docMk/>
          <pc:sldMk cId="0" sldId="262"/>
        </pc:sldMkLst>
        <pc:spChg chg="mod">
          <ac:chgData name="Jan Pieter Kuijper" userId="11dce61d2819b281" providerId="LiveId" clId="{C4F45D43-C3E2-471F-87E1-B0079543FAEC}" dt="2020-03-10T08:20:37.954" v="40"/>
          <ac:spMkLst>
            <pc:docMk/>
            <pc:sldMk cId="0" sldId="262"/>
            <ac:spMk id="6146" creationId="{00000000-0000-0000-0000-000000000000}"/>
          </ac:spMkLst>
        </pc:spChg>
      </pc:sldChg>
      <pc:sldChg chg="modSp">
        <pc:chgData name="Jan Pieter Kuijper" userId="11dce61d2819b281" providerId="LiveId" clId="{C4F45D43-C3E2-471F-87E1-B0079543FAEC}" dt="2020-03-10T08:20:41.509" v="41"/>
        <pc:sldMkLst>
          <pc:docMk/>
          <pc:sldMk cId="0" sldId="263"/>
        </pc:sldMkLst>
        <pc:spChg chg="mod">
          <ac:chgData name="Jan Pieter Kuijper" userId="11dce61d2819b281" providerId="LiveId" clId="{C4F45D43-C3E2-471F-87E1-B0079543FAEC}" dt="2020-03-10T08:20:41.509" v="41"/>
          <ac:spMkLst>
            <pc:docMk/>
            <pc:sldMk cId="0" sldId="263"/>
            <ac:spMk id="7170" creationId="{00000000-0000-0000-0000-000000000000}"/>
          </ac:spMkLst>
        </pc:spChg>
      </pc:sldChg>
      <pc:sldChg chg="modSp">
        <pc:chgData name="Jan Pieter Kuijper" userId="11dce61d2819b281" providerId="LiveId" clId="{C4F45D43-C3E2-471F-87E1-B0079543FAEC}" dt="2020-03-10T08:20:45.295" v="42"/>
        <pc:sldMkLst>
          <pc:docMk/>
          <pc:sldMk cId="0" sldId="271"/>
        </pc:sldMkLst>
        <pc:spChg chg="mod">
          <ac:chgData name="Jan Pieter Kuijper" userId="11dce61d2819b281" providerId="LiveId" clId="{C4F45D43-C3E2-471F-87E1-B0079543FAEC}" dt="2020-03-10T08:20:45.295" v="42"/>
          <ac:spMkLst>
            <pc:docMk/>
            <pc:sldMk cId="0" sldId="271"/>
            <ac:spMk id="8194" creationId="{00000000-0000-0000-0000-000000000000}"/>
          </ac:spMkLst>
        </pc:spChg>
      </pc:sldChg>
      <pc:sldChg chg="modSp">
        <pc:chgData name="Jan Pieter Kuijper" userId="11dce61d2819b281" providerId="LiveId" clId="{C4F45D43-C3E2-471F-87E1-B0079543FAEC}" dt="2020-03-10T08:20:49.259" v="43"/>
        <pc:sldMkLst>
          <pc:docMk/>
          <pc:sldMk cId="0" sldId="272"/>
        </pc:sldMkLst>
        <pc:spChg chg="mod">
          <ac:chgData name="Jan Pieter Kuijper" userId="11dce61d2819b281" providerId="LiveId" clId="{C4F45D43-C3E2-471F-87E1-B0079543FAEC}" dt="2020-03-10T08:20:49.259" v="43"/>
          <ac:spMkLst>
            <pc:docMk/>
            <pc:sldMk cId="0" sldId="272"/>
            <ac:spMk id="921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D6F51-BB15-4AC1-9AC8-03E2985F282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2486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0366D-54E4-4E05-997E-91F8E95BB21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0837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772EF-1F25-4571-B4DF-B4BAC5BB657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881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C9DCC-365B-4D5F-A3AC-0255EE0FCE9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4555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CB2B3-21C2-45D5-B696-AD2FFB9AFA6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9534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08F9E-77EF-4BE6-947D-2F8EAF6A527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8704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BDE94-33D5-4B8F-A5EE-1DCA16F82AC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7553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0166-83D1-420A-8FFF-515CA96B79C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34733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BFCC6-5AF1-47EA-8891-9D7D9DFC06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667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A21AD-54AF-455B-8C5D-E51262F576C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1787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2C65-1508-4639-B914-C6A9F27156C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0287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1183D98-D934-4831-8E81-57D8873D171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39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39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latin typeface="Arial" panose="020B0604020202020204" pitchFamily="34" charset="0"/>
              </a:rPr>
              <a:t>Psalm 86 (DNP)	t. R. Borkent; m. Genève 1551 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389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128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43</cp:revision>
  <dcterms:created xsi:type="dcterms:W3CDTF">2004-09-21T10:26:12Z</dcterms:created>
  <dcterms:modified xsi:type="dcterms:W3CDTF">2020-03-10T08:20:55Z</dcterms:modified>
</cp:coreProperties>
</file>