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59" r:id="rId4"/>
    <p:sldId id="261" r:id="rId5"/>
    <p:sldId id="263" r:id="rId6"/>
    <p:sldId id="264" r:id="rId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3756DB-0238-4D20-B015-82E27E64F679}" v="18" dt="2020-03-19T19:56:48.5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0929"/>
  </p:normalViewPr>
  <p:slideViewPr>
    <p:cSldViewPr>
      <p:cViewPr varScale="1">
        <p:scale>
          <a:sx n="86" d="100"/>
          <a:sy n="86" d="100"/>
        </p:scale>
        <p:origin x="547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3B3756DB-0238-4D20-B015-82E27E64F679}"/>
    <pc:docChg chg="modSld modMainMaster">
      <pc:chgData name="Jan Pieter Kuijper" userId="11dce61d2819b281" providerId="LiveId" clId="{3B3756DB-0238-4D20-B015-82E27E64F679}" dt="2020-03-19T19:56:48.553" v="17" actId="207"/>
      <pc:docMkLst>
        <pc:docMk/>
      </pc:docMkLst>
      <pc:sldChg chg="addSp delSp modSp setBg">
        <pc:chgData name="Jan Pieter Kuijper" userId="11dce61d2819b281" providerId="LiveId" clId="{3B3756DB-0238-4D20-B015-82E27E64F679}" dt="2020-03-19T19:56:23.471" v="12" actId="207"/>
        <pc:sldMkLst>
          <pc:docMk/>
          <pc:sldMk cId="0" sldId="258"/>
        </pc:sldMkLst>
        <pc:spChg chg="mod">
          <ac:chgData name="Jan Pieter Kuijper" userId="11dce61d2819b281" providerId="LiveId" clId="{3B3756DB-0238-4D20-B015-82E27E64F679}" dt="2020-03-19T19:56:23.471" v="12" actId="207"/>
          <ac:spMkLst>
            <pc:docMk/>
            <pc:sldMk cId="0" sldId="258"/>
            <ac:spMk id="2050" creationId="{00000000-0000-0000-0000-000000000000}"/>
          </ac:spMkLst>
        </pc:spChg>
        <pc:picChg chg="add del">
          <ac:chgData name="Jan Pieter Kuijper" userId="11dce61d2819b281" providerId="LiveId" clId="{3B3756DB-0238-4D20-B015-82E27E64F679}" dt="2020-03-19T19:54:43.097" v="1"/>
          <ac:picMkLst>
            <pc:docMk/>
            <pc:sldMk cId="0" sldId="258"/>
            <ac:picMk id="4" creationId="{F319BB14-68EF-4E12-B011-409BEB5C37BE}"/>
          </ac:picMkLst>
        </pc:picChg>
        <pc:picChg chg="add del">
          <ac:chgData name="Jan Pieter Kuijper" userId="11dce61d2819b281" providerId="LiveId" clId="{3B3756DB-0238-4D20-B015-82E27E64F679}" dt="2020-03-19T19:54:44.898" v="3"/>
          <ac:picMkLst>
            <pc:docMk/>
            <pc:sldMk cId="0" sldId="258"/>
            <ac:picMk id="5" creationId="{65438CD9-9C11-4B61-9CD2-535D42B66927}"/>
          </ac:picMkLst>
        </pc:picChg>
        <pc:picChg chg="mod">
          <ac:chgData name="Jan Pieter Kuijper" userId="11dce61d2819b281" providerId="LiveId" clId="{3B3756DB-0238-4D20-B015-82E27E64F679}" dt="2020-03-19T19:54:57.300" v="4" actId="14826"/>
          <ac:picMkLst>
            <pc:docMk/>
            <pc:sldMk cId="0" sldId="258"/>
            <ac:picMk id="2051" creationId="{00000000-0000-0000-0000-000000000000}"/>
          </ac:picMkLst>
        </pc:picChg>
      </pc:sldChg>
      <pc:sldChg chg="modSp">
        <pc:chgData name="Jan Pieter Kuijper" userId="11dce61d2819b281" providerId="LiveId" clId="{3B3756DB-0238-4D20-B015-82E27E64F679}" dt="2020-03-19T19:56:33.204" v="14" actId="207"/>
        <pc:sldMkLst>
          <pc:docMk/>
          <pc:sldMk cId="0" sldId="259"/>
        </pc:sldMkLst>
        <pc:spChg chg="mod">
          <ac:chgData name="Jan Pieter Kuijper" userId="11dce61d2819b281" providerId="LiveId" clId="{3B3756DB-0238-4D20-B015-82E27E64F679}" dt="2020-03-19T19:56:33.204" v="14" actId="207"/>
          <ac:spMkLst>
            <pc:docMk/>
            <pc:sldMk cId="0" sldId="259"/>
            <ac:spMk id="4098" creationId="{00000000-0000-0000-0000-000000000000}"/>
          </ac:spMkLst>
        </pc:spChg>
        <pc:picChg chg="mod">
          <ac:chgData name="Jan Pieter Kuijper" userId="11dce61d2819b281" providerId="LiveId" clId="{3B3756DB-0238-4D20-B015-82E27E64F679}" dt="2020-03-19T19:55:26.405" v="6" actId="14826"/>
          <ac:picMkLst>
            <pc:docMk/>
            <pc:sldMk cId="0" sldId="259"/>
            <ac:picMk id="4099" creationId="{00000000-0000-0000-0000-000000000000}"/>
          </ac:picMkLst>
        </pc:picChg>
      </pc:sldChg>
      <pc:sldChg chg="modSp">
        <pc:chgData name="Jan Pieter Kuijper" userId="11dce61d2819b281" providerId="LiveId" clId="{3B3756DB-0238-4D20-B015-82E27E64F679}" dt="2020-03-19T19:56:38.332" v="15" actId="207"/>
        <pc:sldMkLst>
          <pc:docMk/>
          <pc:sldMk cId="0" sldId="261"/>
        </pc:sldMkLst>
        <pc:spChg chg="mod">
          <ac:chgData name="Jan Pieter Kuijper" userId="11dce61d2819b281" providerId="LiveId" clId="{3B3756DB-0238-4D20-B015-82E27E64F679}" dt="2020-03-19T19:56:38.332" v="15" actId="207"/>
          <ac:spMkLst>
            <pc:docMk/>
            <pc:sldMk cId="0" sldId="261"/>
            <ac:spMk id="5122" creationId="{00000000-0000-0000-0000-000000000000}"/>
          </ac:spMkLst>
        </pc:spChg>
        <pc:picChg chg="mod">
          <ac:chgData name="Jan Pieter Kuijper" userId="11dce61d2819b281" providerId="LiveId" clId="{3B3756DB-0238-4D20-B015-82E27E64F679}" dt="2020-03-19T19:55:37.716" v="7" actId="14826"/>
          <ac:picMkLst>
            <pc:docMk/>
            <pc:sldMk cId="0" sldId="261"/>
            <ac:picMk id="5123" creationId="{00000000-0000-0000-0000-000000000000}"/>
          </ac:picMkLst>
        </pc:picChg>
      </pc:sldChg>
      <pc:sldChg chg="modSp">
        <pc:chgData name="Jan Pieter Kuijper" userId="11dce61d2819b281" providerId="LiveId" clId="{3B3756DB-0238-4D20-B015-82E27E64F679}" dt="2020-03-19T19:56:28.582" v="13" actId="207"/>
        <pc:sldMkLst>
          <pc:docMk/>
          <pc:sldMk cId="0" sldId="262"/>
        </pc:sldMkLst>
        <pc:spChg chg="mod">
          <ac:chgData name="Jan Pieter Kuijper" userId="11dce61d2819b281" providerId="LiveId" clId="{3B3756DB-0238-4D20-B015-82E27E64F679}" dt="2020-03-19T19:56:28.582" v="13" actId="207"/>
          <ac:spMkLst>
            <pc:docMk/>
            <pc:sldMk cId="0" sldId="262"/>
            <ac:spMk id="3074" creationId="{00000000-0000-0000-0000-000000000000}"/>
          </ac:spMkLst>
        </pc:spChg>
        <pc:picChg chg="mod">
          <ac:chgData name="Jan Pieter Kuijper" userId="11dce61d2819b281" providerId="LiveId" clId="{3B3756DB-0238-4D20-B015-82E27E64F679}" dt="2020-03-19T19:55:12.406" v="5" actId="14826"/>
          <ac:picMkLst>
            <pc:docMk/>
            <pc:sldMk cId="0" sldId="262"/>
            <ac:picMk id="3075" creationId="{00000000-0000-0000-0000-000000000000}"/>
          </ac:picMkLst>
        </pc:picChg>
      </pc:sldChg>
      <pc:sldChg chg="modSp">
        <pc:chgData name="Jan Pieter Kuijper" userId="11dce61d2819b281" providerId="LiveId" clId="{3B3756DB-0238-4D20-B015-82E27E64F679}" dt="2020-03-19T19:56:42.878" v="16" actId="207"/>
        <pc:sldMkLst>
          <pc:docMk/>
          <pc:sldMk cId="0" sldId="263"/>
        </pc:sldMkLst>
        <pc:spChg chg="mod">
          <ac:chgData name="Jan Pieter Kuijper" userId="11dce61d2819b281" providerId="LiveId" clId="{3B3756DB-0238-4D20-B015-82E27E64F679}" dt="2020-03-19T19:56:42.878" v="16" actId="207"/>
          <ac:spMkLst>
            <pc:docMk/>
            <pc:sldMk cId="0" sldId="263"/>
            <ac:spMk id="6146" creationId="{00000000-0000-0000-0000-000000000000}"/>
          </ac:spMkLst>
        </pc:spChg>
        <pc:picChg chg="mod">
          <ac:chgData name="Jan Pieter Kuijper" userId="11dce61d2819b281" providerId="LiveId" clId="{3B3756DB-0238-4D20-B015-82E27E64F679}" dt="2020-03-19T19:55:48.554" v="8" actId="14826"/>
          <ac:picMkLst>
            <pc:docMk/>
            <pc:sldMk cId="0" sldId="263"/>
            <ac:picMk id="6147" creationId="{00000000-0000-0000-0000-000000000000}"/>
          </ac:picMkLst>
        </pc:picChg>
      </pc:sldChg>
      <pc:sldChg chg="modSp">
        <pc:chgData name="Jan Pieter Kuijper" userId="11dce61d2819b281" providerId="LiveId" clId="{3B3756DB-0238-4D20-B015-82E27E64F679}" dt="2020-03-19T19:56:48.553" v="17" actId="207"/>
        <pc:sldMkLst>
          <pc:docMk/>
          <pc:sldMk cId="0" sldId="264"/>
        </pc:sldMkLst>
        <pc:spChg chg="mod">
          <ac:chgData name="Jan Pieter Kuijper" userId="11dce61d2819b281" providerId="LiveId" clId="{3B3756DB-0238-4D20-B015-82E27E64F679}" dt="2020-03-19T19:56:48.553" v="17" actId="207"/>
          <ac:spMkLst>
            <pc:docMk/>
            <pc:sldMk cId="0" sldId="264"/>
            <ac:spMk id="7170" creationId="{00000000-0000-0000-0000-000000000000}"/>
          </ac:spMkLst>
        </pc:spChg>
        <pc:picChg chg="mod">
          <ac:chgData name="Jan Pieter Kuijper" userId="11dce61d2819b281" providerId="LiveId" clId="{3B3756DB-0238-4D20-B015-82E27E64F679}" dt="2020-03-19T19:55:59.457" v="9" actId="14826"/>
          <ac:picMkLst>
            <pc:docMk/>
            <pc:sldMk cId="0" sldId="264"/>
            <ac:picMk id="7171" creationId="{00000000-0000-0000-0000-000000000000}"/>
          </ac:picMkLst>
        </pc:picChg>
      </pc:sldChg>
      <pc:sldMasterChg chg="setBg modSldLayout">
        <pc:chgData name="Jan Pieter Kuijper" userId="11dce61d2819b281" providerId="LiveId" clId="{3B3756DB-0238-4D20-B015-82E27E64F679}" dt="2020-03-19T19:56:15.264" v="11"/>
        <pc:sldMasterMkLst>
          <pc:docMk/>
          <pc:sldMasterMk cId="0" sldId="2147483648"/>
        </pc:sldMasterMkLst>
        <pc:sldLayoutChg chg="setBg">
          <pc:chgData name="Jan Pieter Kuijper" userId="11dce61d2819b281" providerId="LiveId" clId="{3B3756DB-0238-4D20-B015-82E27E64F679}" dt="2020-03-19T19:56:15.264" v="11"/>
          <pc:sldLayoutMkLst>
            <pc:docMk/>
            <pc:sldMasterMk cId="0" sldId="2147483648"/>
            <pc:sldLayoutMk cId="2974656558" sldId="2147483649"/>
          </pc:sldLayoutMkLst>
        </pc:sldLayoutChg>
        <pc:sldLayoutChg chg="setBg">
          <pc:chgData name="Jan Pieter Kuijper" userId="11dce61d2819b281" providerId="LiveId" clId="{3B3756DB-0238-4D20-B015-82E27E64F679}" dt="2020-03-19T19:56:15.264" v="11"/>
          <pc:sldLayoutMkLst>
            <pc:docMk/>
            <pc:sldMasterMk cId="0" sldId="2147483648"/>
            <pc:sldLayoutMk cId="2227995257" sldId="2147483650"/>
          </pc:sldLayoutMkLst>
        </pc:sldLayoutChg>
        <pc:sldLayoutChg chg="setBg">
          <pc:chgData name="Jan Pieter Kuijper" userId="11dce61d2819b281" providerId="LiveId" clId="{3B3756DB-0238-4D20-B015-82E27E64F679}" dt="2020-03-19T19:56:15.264" v="11"/>
          <pc:sldLayoutMkLst>
            <pc:docMk/>
            <pc:sldMasterMk cId="0" sldId="2147483648"/>
            <pc:sldLayoutMk cId="3872810987" sldId="2147483651"/>
          </pc:sldLayoutMkLst>
        </pc:sldLayoutChg>
        <pc:sldLayoutChg chg="setBg">
          <pc:chgData name="Jan Pieter Kuijper" userId="11dce61d2819b281" providerId="LiveId" clId="{3B3756DB-0238-4D20-B015-82E27E64F679}" dt="2020-03-19T19:56:15.264" v="11"/>
          <pc:sldLayoutMkLst>
            <pc:docMk/>
            <pc:sldMasterMk cId="0" sldId="2147483648"/>
            <pc:sldLayoutMk cId="3885602608" sldId="2147483652"/>
          </pc:sldLayoutMkLst>
        </pc:sldLayoutChg>
        <pc:sldLayoutChg chg="setBg">
          <pc:chgData name="Jan Pieter Kuijper" userId="11dce61d2819b281" providerId="LiveId" clId="{3B3756DB-0238-4D20-B015-82E27E64F679}" dt="2020-03-19T19:56:15.264" v="11"/>
          <pc:sldLayoutMkLst>
            <pc:docMk/>
            <pc:sldMasterMk cId="0" sldId="2147483648"/>
            <pc:sldLayoutMk cId="3740379968" sldId="2147483653"/>
          </pc:sldLayoutMkLst>
        </pc:sldLayoutChg>
        <pc:sldLayoutChg chg="setBg">
          <pc:chgData name="Jan Pieter Kuijper" userId="11dce61d2819b281" providerId="LiveId" clId="{3B3756DB-0238-4D20-B015-82E27E64F679}" dt="2020-03-19T19:56:15.264" v="11"/>
          <pc:sldLayoutMkLst>
            <pc:docMk/>
            <pc:sldMasterMk cId="0" sldId="2147483648"/>
            <pc:sldLayoutMk cId="1629748948" sldId="2147483654"/>
          </pc:sldLayoutMkLst>
        </pc:sldLayoutChg>
        <pc:sldLayoutChg chg="setBg">
          <pc:chgData name="Jan Pieter Kuijper" userId="11dce61d2819b281" providerId="LiveId" clId="{3B3756DB-0238-4D20-B015-82E27E64F679}" dt="2020-03-19T19:56:15.264" v="11"/>
          <pc:sldLayoutMkLst>
            <pc:docMk/>
            <pc:sldMasterMk cId="0" sldId="2147483648"/>
            <pc:sldLayoutMk cId="3036463376" sldId="2147483655"/>
          </pc:sldLayoutMkLst>
        </pc:sldLayoutChg>
        <pc:sldLayoutChg chg="setBg">
          <pc:chgData name="Jan Pieter Kuijper" userId="11dce61d2819b281" providerId="LiveId" clId="{3B3756DB-0238-4D20-B015-82E27E64F679}" dt="2020-03-19T19:56:15.264" v="11"/>
          <pc:sldLayoutMkLst>
            <pc:docMk/>
            <pc:sldMasterMk cId="0" sldId="2147483648"/>
            <pc:sldLayoutMk cId="2224429086" sldId="2147483656"/>
          </pc:sldLayoutMkLst>
        </pc:sldLayoutChg>
        <pc:sldLayoutChg chg="setBg">
          <pc:chgData name="Jan Pieter Kuijper" userId="11dce61d2819b281" providerId="LiveId" clId="{3B3756DB-0238-4D20-B015-82E27E64F679}" dt="2020-03-19T19:56:15.264" v="11"/>
          <pc:sldLayoutMkLst>
            <pc:docMk/>
            <pc:sldMasterMk cId="0" sldId="2147483648"/>
            <pc:sldLayoutMk cId="406544479" sldId="2147483657"/>
          </pc:sldLayoutMkLst>
        </pc:sldLayoutChg>
        <pc:sldLayoutChg chg="setBg">
          <pc:chgData name="Jan Pieter Kuijper" userId="11dce61d2819b281" providerId="LiveId" clId="{3B3756DB-0238-4D20-B015-82E27E64F679}" dt="2020-03-19T19:56:15.264" v="11"/>
          <pc:sldLayoutMkLst>
            <pc:docMk/>
            <pc:sldMasterMk cId="0" sldId="2147483648"/>
            <pc:sldLayoutMk cId="2954644980" sldId="2147483658"/>
          </pc:sldLayoutMkLst>
        </pc:sldLayoutChg>
        <pc:sldLayoutChg chg="setBg">
          <pc:chgData name="Jan Pieter Kuijper" userId="11dce61d2819b281" providerId="LiveId" clId="{3B3756DB-0238-4D20-B015-82E27E64F679}" dt="2020-03-19T19:56:15.264" v="11"/>
          <pc:sldLayoutMkLst>
            <pc:docMk/>
            <pc:sldMasterMk cId="0" sldId="2147483648"/>
            <pc:sldLayoutMk cId="425017949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FE93C-20C1-49FE-8423-8E27F240B1A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74656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65C23-3B3E-492D-8259-8D699BAAFDD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54644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70777-304F-4F92-8766-E3E13693BA1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50179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32A78-CBD7-4CA6-AAF6-1BB5E082ED7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27995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7112A-1702-41F9-B1C4-B0ED353CEBE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72810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18E1F-569A-4BBA-B03D-82E818DFD64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85602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03620-CD10-4A72-8D4A-F29C8A3B1E3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40379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B4804-A636-4353-A05F-05E6B3B7683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29748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36ABC-1407-4F2F-8744-7B281C1D7D9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36463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4F18D-6275-46F7-BBA1-420329493ED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24429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86A9B-24D2-40A0-BC67-DB990C6C176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6544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CE17DE5-DC2D-478C-8FBF-6E8CC3AE964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85 (DNP)	t. J.P. Kuijper; m. Genève 1562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051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500" y="636438"/>
            <a:ext cx="9017000" cy="431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85 (DNP)	t. J.P. Kuijper; m. Genève 1562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075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500" y="635644"/>
            <a:ext cx="9017000" cy="431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85 (DNP)	t. J.P. Kuijper; m. Genève 1562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099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500" y="636438"/>
            <a:ext cx="9017000" cy="431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85 (DNP)	t. J.P. Kuijper; m. Genève 1562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5123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500" y="635644"/>
            <a:ext cx="9017000" cy="431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85 (DNP)	t. J.P. Kuijper; m. Genève 1562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6147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500" y="636438"/>
            <a:ext cx="9017000" cy="431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85 (DNP)	t. J.P. Kuijper; m. Genève 1562 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7171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500" y="635644"/>
            <a:ext cx="9017000" cy="431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108</Words>
  <Application>Microsoft Office PowerPoint</Application>
  <PresentationFormat>Diavoorstelling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45</cp:revision>
  <dcterms:created xsi:type="dcterms:W3CDTF">2004-09-21T10:26:12Z</dcterms:created>
  <dcterms:modified xsi:type="dcterms:W3CDTF">2020-03-19T19:56:49Z</dcterms:modified>
</cp:coreProperties>
</file>