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29"/>
  </p:normalViewPr>
  <p:slideViewPr>
    <p:cSldViewPr>
      <p:cViewPr varScale="1">
        <p:scale>
          <a:sx n="68" d="100"/>
          <a:sy n="68" d="100"/>
        </p:scale>
        <p:origin x="11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FE93C-20C1-49FE-8423-8E27F240B1A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465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5C23-3B3E-492D-8259-8D699BAAFD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464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0777-304F-4F92-8766-E3E13693BA1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017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A78-CBD7-4CA6-AAF6-1BB5E082ED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7995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112A-1702-41F9-B1C4-B0ED353CEBE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281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18E1F-569A-4BBA-B03D-82E818DFD6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56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03620-CD10-4A72-8D4A-F29C8A3B1E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037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B4804-A636-4353-A05F-05E6B3B768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97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36ABC-1407-4F2F-8744-7B281C1D7D9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646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4F18D-6275-46F7-BBA1-420329493ED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442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6A9B-24D2-40A0-BC67-DB990C6C17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65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CE17DE5-DC2D-478C-8FBF-6E8CC3AE96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85 (DNP)	t. J.P. Kuijper;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2020-03-19T12:55:05Z</dcterms:modified>
</cp:coreProperties>
</file>