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0BB849-3B84-4A55-A378-4898E58EFBE6}" v="1" dt="2020-12-17T11:07:3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1" d="100"/>
          <a:sy n="31" d="100"/>
        </p:scale>
        <p:origin x="24" y="10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60BB849-3B84-4A55-A378-4898E58EFBE6}"/>
    <pc:docChg chg="modSld">
      <pc:chgData name="Jan Pieter Kuijper" userId="11dce61d2819b281" providerId="LiveId" clId="{A60BB849-3B84-4A55-A378-4898E58EFBE6}" dt="2020-12-17T11:07:36.081" v="0" actId="14826"/>
      <pc:docMkLst>
        <pc:docMk/>
      </pc:docMkLst>
      <pc:sldChg chg="modSp">
        <pc:chgData name="Jan Pieter Kuijper" userId="11dce61d2819b281" providerId="LiveId" clId="{A60BB849-3B84-4A55-A378-4898E58EFBE6}" dt="2020-12-17T11:07:36.081" v="0" actId="14826"/>
        <pc:sldMkLst>
          <pc:docMk/>
          <pc:sldMk cId="0" sldId="259"/>
        </pc:sldMkLst>
        <pc:picChg chg="mod">
          <ac:chgData name="Jan Pieter Kuijper" userId="11dce61d2819b281" providerId="LiveId" clId="{A60BB849-3B84-4A55-A378-4898E58EFBE6}" dt="2020-12-17T11:07:36.081" v="0" actId="14826"/>
          <ac:picMkLst>
            <pc:docMk/>
            <pc:sldMk cId="0" sldId="259"/>
            <ac:picMk id="3" creationId="{00000000-0000-0000-0000-000000000000}"/>
          </ac:picMkLst>
        </pc:picChg>
      </pc:sldChg>
    </pc:docChg>
  </pc:docChgLst>
  <pc:docChgLst>
    <pc:chgData name="Jan Pieter Kuijper" userId="11dce61d2819b281" providerId="LiveId" clId="{E467CE45-DB61-40B3-8258-A6D00DF532F4}"/>
    <pc:docChg chg="modSld modMainMaster">
      <pc:chgData name="Jan Pieter Kuijper" userId="11dce61d2819b281" providerId="LiveId" clId="{E467CE45-DB61-40B3-8258-A6D00DF532F4}" dt="2020-03-22T11:37:31.481" v="25" actId="207"/>
      <pc:docMkLst>
        <pc:docMk/>
      </pc:docMkLst>
      <pc:sldChg chg="modSp setBg">
        <pc:chgData name="Jan Pieter Kuijper" userId="11dce61d2819b281" providerId="LiveId" clId="{E467CE45-DB61-40B3-8258-A6D00DF532F4}" dt="2020-03-22T11:36:44.752" v="14" actId="207"/>
        <pc:sldMkLst>
          <pc:docMk/>
          <pc:sldMk cId="0" sldId="259"/>
        </pc:sldMkLst>
        <pc:spChg chg="mod">
          <ac:chgData name="Jan Pieter Kuijper" userId="11dce61d2819b281" providerId="LiveId" clId="{E467CE45-DB61-40B3-8258-A6D00DF532F4}" dt="2020-03-22T11:36:44.752" v="14" actId="207"/>
          <ac:spMkLst>
            <pc:docMk/>
            <pc:sldMk cId="0" sldId="259"/>
            <ac:spMk id="2050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4:33.907" v="0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6:48.580" v="15" actId="207"/>
        <pc:sldMkLst>
          <pc:docMk/>
          <pc:sldMk cId="0" sldId="260"/>
        </pc:sldMkLst>
        <pc:spChg chg="mod">
          <ac:chgData name="Jan Pieter Kuijper" userId="11dce61d2819b281" providerId="LiveId" clId="{E467CE45-DB61-40B3-8258-A6D00DF532F4}" dt="2020-03-22T11:36:48.580" v="15" actId="207"/>
          <ac:spMkLst>
            <pc:docMk/>
            <pc:sldMk cId="0" sldId="260"/>
            <ac:spMk id="3074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4:44.367" v="1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6:52.560" v="16" actId="207"/>
        <pc:sldMkLst>
          <pc:docMk/>
          <pc:sldMk cId="0" sldId="265"/>
        </pc:sldMkLst>
        <pc:spChg chg="mod">
          <ac:chgData name="Jan Pieter Kuijper" userId="11dce61d2819b281" providerId="LiveId" clId="{E467CE45-DB61-40B3-8258-A6D00DF532F4}" dt="2020-03-22T11:36:52.560" v="16" actId="207"/>
          <ac:spMkLst>
            <pc:docMk/>
            <pc:sldMk cId="0" sldId="265"/>
            <ac:spMk id="4098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4:56.715" v="2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6:56.670" v="17" actId="207"/>
        <pc:sldMkLst>
          <pc:docMk/>
          <pc:sldMk cId="3435390838" sldId="266"/>
        </pc:sldMkLst>
        <pc:spChg chg="mod">
          <ac:chgData name="Jan Pieter Kuijper" userId="11dce61d2819b281" providerId="LiveId" clId="{E467CE45-DB61-40B3-8258-A6D00DF532F4}" dt="2020-03-22T11:36:56.670" v="17" actId="207"/>
          <ac:spMkLst>
            <pc:docMk/>
            <pc:sldMk cId="3435390838" sldId="266"/>
            <ac:spMk id="2050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5:06.362" v="3" actId="14826"/>
          <ac:picMkLst>
            <pc:docMk/>
            <pc:sldMk cId="3435390838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00.839" v="18" actId="207"/>
        <pc:sldMkLst>
          <pc:docMk/>
          <pc:sldMk cId="3617732016" sldId="267"/>
        </pc:sldMkLst>
        <pc:spChg chg="mod">
          <ac:chgData name="Jan Pieter Kuijper" userId="11dce61d2819b281" providerId="LiveId" clId="{E467CE45-DB61-40B3-8258-A6D00DF532F4}" dt="2020-03-22T11:37:00.839" v="18" actId="207"/>
          <ac:spMkLst>
            <pc:docMk/>
            <pc:sldMk cId="3617732016" sldId="267"/>
            <ac:spMk id="3074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5:18.981" v="4" actId="14826"/>
          <ac:picMkLst>
            <pc:docMk/>
            <pc:sldMk cId="3617732016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04.860" v="19" actId="207"/>
        <pc:sldMkLst>
          <pc:docMk/>
          <pc:sldMk cId="278449485" sldId="268"/>
        </pc:sldMkLst>
        <pc:spChg chg="mod">
          <ac:chgData name="Jan Pieter Kuijper" userId="11dce61d2819b281" providerId="LiveId" clId="{E467CE45-DB61-40B3-8258-A6D00DF532F4}" dt="2020-03-22T11:37:04.860" v="19" actId="207"/>
          <ac:spMkLst>
            <pc:docMk/>
            <pc:sldMk cId="278449485" sldId="268"/>
            <ac:spMk id="4098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5:28.728" v="5" actId="14826"/>
          <ac:picMkLst>
            <pc:docMk/>
            <pc:sldMk cId="278449485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08.996" v="20" actId="207"/>
        <pc:sldMkLst>
          <pc:docMk/>
          <pc:sldMk cId="364948919" sldId="269"/>
        </pc:sldMkLst>
        <pc:spChg chg="mod">
          <ac:chgData name="Jan Pieter Kuijper" userId="11dce61d2819b281" providerId="LiveId" clId="{E467CE45-DB61-40B3-8258-A6D00DF532F4}" dt="2020-03-22T11:37:08.996" v="20" actId="207"/>
          <ac:spMkLst>
            <pc:docMk/>
            <pc:sldMk cId="364948919" sldId="269"/>
            <ac:spMk id="2050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5:39.096" v="6" actId="14826"/>
          <ac:picMkLst>
            <pc:docMk/>
            <pc:sldMk cId="364948919" sldId="26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13.093" v="21" actId="207"/>
        <pc:sldMkLst>
          <pc:docMk/>
          <pc:sldMk cId="1444274581" sldId="270"/>
        </pc:sldMkLst>
        <pc:spChg chg="mod">
          <ac:chgData name="Jan Pieter Kuijper" userId="11dce61d2819b281" providerId="LiveId" clId="{E467CE45-DB61-40B3-8258-A6D00DF532F4}" dt="2020-03-22T11:37:13.093" v="21" actId="207"/>
          <ac:spMkLst>
            <pc:docMk/>
            <pc:sldMk cId="1444274581" sldId="270"/>
            <ac:spMk id="3074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5:48.564" v="7" actId="14826"/>
          <ac:picMkLst>
            <pc:docMk/>
            <pc:sldMk cId="1444274581" sldId="27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19.004" v="22" actId="207"/>
        <pc:sldMkLst>
          <pc:docMk/>
          <pc:sldMk cId="3786263328" sldId="271"/>
        </pc:sldMkLst>
        <pc:spChg chg="mod">
          <ac:chgData name="Jan Pieter Kuijper" userId="11dce61d2819b281" providerId="LiveId" clId="{E467CE45-DB61-40B3-8258-A6D00DF532F4}" dt="2020-03-22T11:37:19.004" v="22" actId="207"/>
          <ac:spMkLst>
            <pc:docMk/>
            <pc:sldMk cId="3786263328" sldId="271"/>
            <ac:spMk id="4098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5:58.582" v="8" actId="14826"/>
          <ac:picMkLst>
            <pc:docMk/>
            <pc:sldMk cId="3786263328" sldId="27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23.447" v="23" actId="207"/>
        <pc:sldMkLst>
          <pc:docMk/>
          <pc:sldMk cId="2606549067" sldId="272"/>
        </pc:sldMkLst>
        <pc:spChg chg="mod">
          <ac:chgData name="Jan Pieter Kuijper" userId="11dce61d2819b281" providerId="LiveId" clId="{E467CE45-DB61-40B3-8258-A6D00DF532F4}" dt="2020-03-22T11:37:23.447" v="23" actId="207"/>
          <ac:spMkLst>
            <pc:docMk/>
            <pc:sldMk cId="2606549067" sldId="272"/>
            <ac:spMk id="2050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6:07.748" v="9" actId="14826"/>
          <ac:picMkLst>
            <pc:docMk/>
            <pc:sldMk cId="2606549067" sldId="27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27.257" v="24" actId="207"/>
        <pc:sldMkLst>
          <pc:docMk/>
          <pc:sldMk cId="1998912389" sldId="273"/>
        </pc:sldMkLst>
        <pc:spChg chg="mod">
          <ac:chgData name="Jan Pieter Kuijper" userId="11dce61d2819b281" providerId="LiveId" clId="{E467CE45-DB61-40B3-8258-A6D00DF532F4}" dt="2020-03-22T11:37:27.257" v="24" actId="207"/>
          <ac:spMkLst>
            <pc:docMk/>
            <pc:sldMk cId="1998912389" sldId="273"/>
            <ac:spMk id="3074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6:17.596" v="10" actId="14826"/>
          <ac:picMkLst>
            <pc:docMk/>
            <pc:sldMk cId="1998912389" sldId="27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467CE45-DB61-40B3-8258-A6D00DF532F4}" dt="2020-03-22T11:37:31.481" v="25" actId="207"/>
        <pc:sldMkLst>
          <pc:docMk/>
          <pc:sldMk cId="2585185128" sldId="274"/>
        </pc:sldMkLst>
        <pc:spChg chg="mod">
          <ac:chgData name="Jan Pieter Kuijper" userId="11dce61d2819b281" providerId="LiveId" clId="{E467CE45-DB61-40B3-8258-A6D00DF532F4}" dt="2020-03-22T11:37:31.481" v="25" actId="207"/>
          <ac:spMkLst>
            <pc:docMk/>
            <pc:sldMk cId="2585185128" sldId="274"/>
            <ac:spMk id="4098" creationId="{00000000-0000-0000-0000-000000000000}"/>
          </ac:spMkLst>
        </pc:spChg>
        <pc:picChg chg="mod">
          <ac:chgData name="Jan Pieter Kuijper" userId="11dce61d2819b281" providerId="LiveId" clId="{E467CE45-DB61-40B3-8258-A6D00DF532F4}" dt="2020-03-22T11:36:28.086" v="11" actId="14826"/>
          <ac:picMkLst>
            <pc:docMk/>
            <pc:sldMk cId="2585185128" sldId="274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E467CE45-DB61-40B3-8258-A6D00DF532F4}" dt="2020-03-22T11:36:40.276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1825204757" sldId="2147483649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3631544635" sldId="2147483650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1154840520" sldId="2147483651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1660646324" sldId="2147483652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837158881" sldId="2147483653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1635644991" sldId="2147483654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2499365845" sldId="2147483655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654978388" sldId="2147483656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3521507750" sldId="2147483657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328802317" sldId="2147483658"/>
          </pc:sldLayoutMkLst>
        </pc:sldLayoutChg>
        <pc:sldLayoutChg chg="setBg">
          <pc:chgData name="Jan Pieter Kuijper" userId="11dce61d2819b281" providerId="LiveId" clId="{E467CE45-DB61-40B3-8258-A6D00DF532F4}" dt="2020-03-22T11:36:40.276" v="13"/>
          <pc:sldLayoutMkLst>
            <pc:docMk/>
            <pc:sldMasterMk cId="0" sldId="2147483648"/>
            <pc:sldLayoutMk cId="2332977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85D2-E23D-4DC1-A308-183C05B0EC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52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772-73AB-40DF-AC02-D09887F2FC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0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AB19-8F9A-47E4-8E97-BEBAD582F2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2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ABA4-9339-42C5-9F9E-253FC38E94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15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4F7C0-E89B-4A9F-9C5E-E5FD7A72A8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484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1C09-3A1D-4E82-9FAB-46B9D6CDD6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06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248A9-8AB7-4890-8E5C-D1DE3FE784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71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6CE4B-2A7C-476C-85A4-2601E4606C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564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2B993-5D7C-4C0D-9285-5793EE0627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936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CE9F2-C6F2-4948-AC11-EBB470717B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497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8384F-4DA9-4EAF-8B92-2350C415F3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150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00AA9-87BA-49BA-B3E8-98584C7900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796" y="635000"/>
            <a:ext cx="8628408" cy="336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4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1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8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9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3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6332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2020-12-17T11:07:38Z</dcterms:modified>
</cp:coreProperties>
</file>