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59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9AB6B-5080-4E44-9EB3-C4A10233DF30}" v="1" dt="2020-12-17T11:04:43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48" y="6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399AB6B-5080-4E44-9EB3-C4A10233DF30}"/>
    <pc:docChg chg="modSld">
      <pc:chgData name="Jan Pieter Kuijper" userId="11dce61d2819b281" providerId="LiveId" clId="{0399AB6B-5080-4E44-9EB3-C4A10233DF30}" dt="2020-12-17T11:04:43.030" v="0" actId="14826"/>
      <pc:docMkLst>
        <pc:docMk/>
      </pc:docMkLst>
      <pc:sldChg chg="modSp">
        <pc:chgData name="Jan Pieter Kuijper" userId="11dce61d2819b281" providerId="LiveId" clId="{0399AB6B-5080-4E44-9EB3-C4A10233DF30}" dt="2020-12-17T11:04:43.030" v="0" actId="14826"/>
        <pc:sldMkLst>
          <pc:docMk/>
          <pc:sldMk cId="0" sldId="258"/>
        </pc:sldMkLst>
        <pc:picChg chg="mod">
          <ac:chgData name="Jan Pieter Kuijper" userId="11dce61d2819b281" providerId="LiveId" clId="{0399AB6B-5080-4E44-9EB3-C4A10233DF30}" dt="2020-12-17T11:04:43.030" v="0" actId="14826"/>
          <ac:picMkLst>
            <pc:docMk/>
            <pc:sldMk cId="0" sldId="258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4880F-93FF-4523-B112-7185739722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6436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91220-5637-4D59-A01E-40146A37A0C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1721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5A165-F1D5-4918-B69F-35D1D38A70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250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21968-E7D9-49C9-B0E4-BA3237ACC4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3397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67CC0-8D05-45DB-A15E-9252426A7D3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6915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65852-A68F-4A2B-B036-7E1427B6B4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997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BB28C-86FD-4621-B18B-C08D22E3D5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2746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AE4B1-1D47-4FB5-97DB-01D2D89D02D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9413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683BE-5B0B-47F9-B57F-9D73694F846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0246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935B-15B8-4522-B3AA-70F10AC14DC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64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5582A-B8C8-46BC-8EC7-498183E7D5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7382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BA60C1E-114E-46C0-A368-CAEBCD019A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82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556"/>
            <a:ext cx="9017000" cy="442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82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42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82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6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82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42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72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42</cp:revision>
  <dcterms:created xsi:type="dcterms:W3CDTF">2004-09-21T10:26:12Z</dcterms:created>
  <dcterms:modified xsi:type="dcterms:W3CDTF">2020-12-17T11:04:44Z</dcterms:modified>
</cp:coreProperties>
</file>