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4" r:id="rId4"/>
    <p:sldId id="275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7D26C8-809A-42E9-9BBD-68C6787143DA}" v="2" dt="2020-10-04T07:59:13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97D26C8-809A-42E9-9BBD-68C6787143DA}"/>
    <pc:docChg chg="modSld">
      <pc:chgData name="Jan Pieter Kuijper" userId="11dce61d2819b281" providerId="LiveId" clId="{B97D26C8-809A-42E9-9BBD-68C6787143DA}" dt="2020-10-04T07:59:13.921" v="1" actId="14826"/>
      <pc:docMkLst>
        <pc:docMk/>
      </pc:docMkLst>
      <pc:sldChg chg="modSp">
        <pc:chgData name="Jan Pieter Kuijper" userId="11dce61d2819b281" providerId="LiveId" clId="{B97D26C8-809A-42E9-9BBD-68C6787143DA}" dt="2020-10-04T07:58:19.331" v="0" actId="14826"/>
        <pc:sldMkLst>
          <pc:docMk/>
          <pc:sldMk cId="4199691303" sldId="286"/>
        </pc:sldMkLst>
        <pc:picChg chg="mod">
          <ac:chgData name="Jan Pieter Kuijper" userId="11dce61d2819b281" providerId="LiveId" clId="{B97D26C8-809A-42E9-9BBD-68C6787143DA}" dt="2020-10-04T07:58:19.331" v="0" actId="14826"/>
          <ac:picMkLst>
            <pc:docMk/>
            <pc:sldMk cId="4199691303" sldId="28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97D26C8-809A-42E9-9BBD-68C6787143DA}" dt="2020-10-04T07:59:13.921" v="1" actId="14826"/>
        <pc:sldMkLst>
          <pc:docMk/>
          <pc:sldMk cId="1008222881" sldId="288"/>
        </pc:sldMkLst>
        <pc:picChg chg="mod">
          <ac:chgData name="Jan Pieter Kuijper" userId="11dce61d2819b281" providerId="LiveId" clId="{B97D26C8-809A-42E9-9BBD-68C6787143DA}" dt="2020-10-04T07:59:13.921" v="1" actId="14826"/>
          <ac:picMkLst>
            <pc:docMk/>
            <pc:sldMk cId="1008222881" sldId="288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06E77420-BE41-4A87-9A62-0A91CDA8833E}"/>
    <pc:docChg chg="undo custSel modSld sldOrd modMainMaster">
      <pc:chgData name="Jan Pieter Kuijper" userId="11dce61d2819b281" providerId="LiveId" clId="{06E77420-BE41-4A87-9A62-0A91CDA8833E}" dt="2020-03-10T10:29:36.572" v="44" actId="207"/>
      <pc:docMkLst>
        <pc:docMk/>
      </pc:docMkLst>
      <pc:sldChg chg="modSp setBg">
        <pc:chgData name="Jan Pieter Kuijper" userId="11dce61d2819b281" providerId="LiveId" clId="{06E77420-BE41-4A87-9A62-0A91CDA8833E}" dt="2020-03-10T10:28:23.027" v="27" actId="207"/>
        <pc:sldMkLst>
          <pc:docMk/>
          <pc:sldMk cId="0" sldId="258"/>
        </pc:sldMkLst>
        <pc:spChg chg="mod">
          <ac:chgData name="Jan Pieter Kuijper" userId="11dce61d2819b281" providerId="LiveId" clId="{06E77420-BE41-4A87-9A62-0A91CDA8833E}" dt="2020-03-10T10:28:23.027" v="27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4:44.316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39.478" v="31" actId="207"/>
        <pc:sldMkLst>
          <pc:docMk/>
          <pc:sldMk cId="0" sldId="260"/>
        </pc:sldMkLst>
        <pc:spChg chg="mod">
          <ac:chgData name="Jan Pieter Kuijper" userId="11dce61d2819b281" providerId="LiveId" clId="{06E77420-BE41-4A87-9A62-0A91CDA8833E}" dt="2020-03-10T10:28:39.478" v="31" actId="207"/>
          <ac:spMkLst>
            <pc:docMk/>
            <pc:sldMk cId="0" sldId="260"/>
            <ac:spMk id="6146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5:26.682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27.015" v="28" actId="207"/>
        <pc:sldMkLst>
          <pc:docMk/>
          <pc:sldMk cId="0" sldId="261"/>
        </pc:sldMkLst>
        <pc:spChg chg="mod">
          <ac:chgData name="Jan Pieter Kuijper" userId="11dce61d2819b281" providerId="LiveId" clId="{06E77420-BE41-4A87-9A62-0A91CDA8833E}" dt="2020-03-10T10:28:27.015" v="28" actId="207"/>
          <ac:spMkLst>
            <pc:docMk/>
            <pc:sldMk cId="0" sldId="261"/>
            <ac:spMk id="3074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4:56.138" v="1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31.557" v="29" actId="207"/>
        <pc:sldMkLst>
          <pc:docMk/>
          <pc:sldMk cId="0" sldId="274"/>
        </pc:sldMkLst>
        <pc:spChg chg="mod">
          <ac:chgData name="Jan Pieter Kuijper" userId="11dce61d2819b281" providerId="LiveId" clId="{06E77420-BE41-4A87-9A62-0A91CDA8833E}" dt="2020-03-10T10:28:31.557" v="29" actId="207"/>
          <ac:spMkLst>
            <pc:docMk/>
            <pc:sldMk cId="0" sldId="274"/>
            <ac:spMk id="4098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5:05.577" v="2" actId="14826"/>
          <ac:picMkLst>
            <pc:docMk/>
            <pc:sldMk cId="0" sldId="27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35.407" v="30" actId="207"/>
        <pc:sldMkLst>
          <pc:docMk/>
          <pc:sldMk cId="0" sldId="275"/>
        </pc:sldMkLst>
        <pc:spChg chg="mod">
          <ac:chgData name="Jan Pieter Kuijper" userId="11dce61d2819b281" providerId="LiveId" clId="{06E77420-BE41-4A87-9A62-0A91CDA8833E}" dt="2020-03-10T10:28:35.407" v="30" actId="207"/>
          <ac:spMkLst>
            <pc:docMk/>
            <pc:sldMk cId="0" sldId="275"/>
            <ac:spMk id="5122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5:14.850" v="3" actId="14826"/>
          <ac:picMkLst>
            <pc:docMk/>
            <pc:sldMk cId="0" sldId="27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44.626" v="32" actId="207"/>
        <pc:sldMkLst>
          <pc:docMk/>
          <pc:sldMk cId="251314548" sldId="276"/>
        </pc:sldMkLst>
        <pc:spChg chg="mod">
          <ac:chgData name="Jan Pieter Kuijper" userId="11dce61d2819b281" providerId="LiveId" clId="{06E77420-BE41-4A87-9A62-0A91CDA8833E}" dt="2020-03-10T10:28:44.626" v="32" actId="207"/>
          <ac:spMkLst>
            <pc:docMk/>
            <pc:sldMk cId="251314548" sldId="276"/>
            <ac:spMk id="2050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5:36.197" v="5" actId="14826"/>
          <ac:picMkLst>
            <pc:docMk/>
            <pc:sldMk cId="251314548" sldId="27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48.753" v="33" actId="207"/>
        <pc:sldMkLst>
          <pc:docMk/>
          <pc:sldMk cId="3477424765" sldId="277"/>
        </pc:sldMkLst>
        <pc:spChg chg="mod">
          <ac:chgData name="Jan Pieter Kuijper" userId="11dce61d2819b281" providerId="LiveId" clId="{06E77420-BE41-4A87-9A62-0A91CDA8833E}" dt="2020-03-10T10:28:48.753" v="33" actId="207"/>
          <ac:spMkLst>
            <pc:docMk/>
            <pc:sldMk cId="3477424765" sldId="277"/>
            <ac:spMk id="3074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5:45.827" v="6" actId="14826"/>
          <ac:picMkLst>
            <pc:docMk/>
            <pc:sldMk cId="3477424765" sldId="27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53.551" v="34" actId="207"/>
        <pc:sldMkLst>
          <pc:docMk/>
          <pc:sldMk cId="877072291" sldId="278"/>
        </pc:sldMkLst>
        <pc:spChg chg="mod">
          <ac:chgData name="Jan Pieter Kuijper" userId="11dce61d2819b281" providerId="LiveId" clId="{06E77420-BE41-4A87-9A62-0A91CDA8833E}" dt="2020-03-10T10:28:53.551" v="34" actId="207"/>
          <ac:spMkLst>
            <pc:docMk/>
            <pc:sldMk cId="877072291" sldId="278"/>
            <ac:spMk id="4098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5:54.872" v="7" actId="14826"/>
          <ac:picMkLst>
            <pc:docMk/>
            <pc:sldMk cId="877072291" sldId="27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8:58.527" v="35" actId="207"/>
        <pc:sldMkLst>
          <pc:docMk/>
          <pc:sldMk cId="3769974802" sldId="279"/>
        </pc:sldMkLst>
        <pc:spChg chg="mod">
          <ac:chgData name="Jan Pieter Kuijper" userId="11dce61d2819b281" providerId="LiveId" clId="{06E77420-BE41-4A87-9A62-0A91CDA8833E}" dt="2020-03-10T10:28:58.527" v="35" actId="207"/>
          <ac:spMkLst>
            <pc:docMk/>
            <pc:sldMk cId="3769974802" sldId="279"/>
            <ac:spMk id="5122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6:05.561" v="8" actId="14826"/>
          <ac:picMkLst>
            <pc:docMk/>
            <pc:sldMk cId="3769974802" sldId="27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02.656" v="36" actId="207"/>
        <pc:sldMkLst>
          <pc:docMk/>
          <pc:sldMk cId="148698795" sldId="280"/>
        </pc:sldMkLst>
        <pc:spChg chg="mod">
          <ac:chgData name="Jan Pieter Kuijper" userId="11dce61d2819b281" providerId="LiveId" clId="{06E77420-BE41-4A87-9A62-0A91CDA8833E}" dt="2020-03-10T10:29:02.656" v="36" actId="207"/>
          <ac:spMkLst>
            <pc:docMk/>
            <pc:sldMk cId="148698795" sldId="280"/>
            <ac:spMk id="6146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6:39.486" v="16" actId="14826"/>
          <ac:picMkLst>
            <pc:docMk/>
            <pc:sldMk cId="148698795" sldId="28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06.443" v="37" actId="207"/>
        <pc:sldMkLst>
          <pc:docMk/>
          <pc:sldMk cId="1331720879" sldId="281"/>
        </pc:sldMkLst>
        <pc:spChg chg="mod">
          <ac:chgData name="Jan Pieter Kuijper" userId="11dce61d2819b281" providerId="LiveId" clId="{06E77420-BE41-4A87-9A62-0A91CDA8833E}" dt="2020-03-10T10:29:06.443" v="37" actId="207"/>
          <ac:spMkLst>
            <pc:docMk/>
            <pc:sldMk cId="1331720879" sldId="281"/>
            <ac:spMk id="2050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6:48.281" v="17" actId="14826"/>
          <ac:picMkLst>
            <pc:docMk/>
            <pc:sldMk cId="1331720879" sldId="281"/>
            <ac:picMk id="2" creationId="{00000000-0000-0000-0000-000000000000}"/>
          </ac:picMkLst>
        </pc:picChg>
      </pc:sldChg>
      <pc:sldChg chg="modSp ord">
        <pc:chgData name="Jan Pieter Kuijper" userId="11dce61d2819b281" providerId="LiveId" clId="{06E77420-BE41-4A87-9A62-0A91CDA8833E}" dt="2020-03-10T10:29:11.973" v="38" actId="207"/>
        <pc:sldMkLst>
          <pc:docMk/>
          <pc:sldMk cId="1672066915" sldId="282"/>
        </pc:sldMkLst>
        <pc:spChg chg="mod">
          <ac:chgData name="Jan Pieter Kuijper" userId="11dce61d2819b281" providerId="LiveId" clId="{06E77420-BE41-4A87-9A62-0A91CDA8833E}" dt="2020-03-10T10:29:11.973" v="38" actId="207"/>
          <ac:spMkLst>
            <pc:docMk/>
            <pc:sldMk cId="1672066915" sldId="282"/>
            <ac:spMk id="3074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6:59.993" v="18" actId="14826"/>
          <ac:picMkLst>
            <pc:docMk/>
            <pc:sldMk cId="1672066915" sldId="28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16.018" v="39" actId="207"/>
        <pc:sldMkLst>
          <pc:docMk/>
          <pc:sldMk cId="610930000" sldId="283"/>
        </pc:sldMkLst>
        <pc:spChg chg="mod">
          <ac:chgData name="Jan Pieter Kuijper" userId="11dce61d2819b281" providerId="LiveId" clId="{06E77420-BE41-4A87-9A62-0A91CDA8833E}" dt="2020-03-10T10:29:16.018" v="39" actId="207"/>
          <ac:spMkLst>
            <pc:docMk/>
            <pc:sldMk cId="610930000" sldId="283"/>
            <ac:spMk id="4098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7:10.639" v="19" actId="14826"/>
          <ac:picMkLst>
            <pc:docMk/>
            <pc:sldMk cId="610930000" sldId="28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19.824" v="40" actId="207"/>
        <pc:sldMkLst>
          <pc:docMk/>
          <pc:sldMk cId="3064670607" sldId="284"/>
        </pc:sldMkLst>
        <pc:spChg chg="mod">
          <ac:chgData name="Jan Pieter Kuijper" userId="11dce61d2819b281" providerId="LiveId" clId="{06E77420-BE41-4A87-9A62-0A91CDA8833E}" dt="2020-03-10T10:29:19.824" v="40" actId="207"/>
          <ac:spMkLst>
            <pc:docMk/>
            <pc:sldMk cId="3064670607" sldId="284"/>
            <ac:spMk id="5122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7:20.233" v="20" actId="14826"/>
          <ac:picMkLst>
            <pc:docMk/>
            <pc:sldMk cId="3064670607" sldId="28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23.952" v="41" actId="207"/>
        <pc:sldMkLst>
          <pc:docMk/>
          <pc:sldMk cId="2768565676" sldId="285"/>
        </pc:sldMkLst>
        <pc:spChg chg="mod">
          <ac:chgData name="Jan Pieter Kuijper" userId="11dce61d2819b281" providerId="LiveId" clId="{06E77420-BE41-4A87-9A62-0A91CDA8833E}" dt="2020-03-10T10:29:23.952" v="41" actId="207"/>
          <ac:spMkLst>
            <pc:docMk/>
            <pc:sldMk cId="2768565676" sldId="285"/>
            <ac:spMk id="6146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7:30.408" v="21" actId="14826"/>
          <ac:picMkLst>
            <pc:docMk/>
            <pc:sldMk cId="2768565676" sldId="28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27.760" v="42" actId="207"/>
        <pc:sldMkLst>
          <pc:docMk/>
          <pc:sldMk cId="4199691303" sldId="286"/>
        </pc:sldMkLst>
        <pc:spChg chg="mod">
          <ac:chgData name="Jan Pieter Kuijper" userId="11dce61d2819b281" providerId="LiveId" clId="{06E77420-BE41-4A87-9A62-0A91CDA8833E}" dt="2020-03-10T10:29:27.760" v="42" actId="207"/>
          <ac:spMkLst>
            <pc:docMk/>
            <pc:sldMk cId="4199691303" sldId="286"/>
            <ac:spMk id="6146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7:40.308" v="22" actId="14826"/>
          <ac:picMkLst>
            <pc:docMk/>
            <pc:sldMk cId="4199691303" sldId="28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31.754" v="43" actId="207"/>
        <pc:sldMkLst>
          <pc:docMk/>
          <pc:sldMk cId="2540521036" sldId="287"/>
        </pc:sldMkLst>
        <pc:spChg chg="mod">
          <ac:chgData name="Jan Pieter Kuijper" userId="11dce61d2819b281" providerId="LiveId" clId="{06E77420-BE41-4A87-9A62-0A91CDA8833E}" dt="2020-03-10T10:29:31.754" v="43" actId="207"/>
          <ac:spMkLst>
            <pc:docMk/>
            <pc:sldMk cId="2540521036" sldId="287"/>
            <ac:spMk id="6146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7:50.543" v="23" actId="14826"/>
          <ac:picMkLst>
            <pc:docMk/>
            <pc:sldMk cId="2540521036" sldId="28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6E77420-BE41-4A87-9A62-0A91CDA8833E}" dt="2020-03-10T10:29:36.572" v="44" actId="207"/>
        <pc:sldMkLst>
          <pc:docMk/>
          <pc:sldMk cId="1008222881" sldId="288"/>
        </pc:sldMkLst>
        <pc:spChg chg="mod">
          <ac:chgData name="Jan Pieter Kuijper" userId="11dce61d2819b281" providerId="LiveId" clId="{06E77420-BE41-4A87-9A62-0A91CDA8833E}" dt="2020-03-10T10:29:36.572" v="44" actId="207"/>
          <ac:spMkLst>
            <pc:docMk/>
            <pc:sldMk cId="1008222881" sldId="288"/>
            <ac:spMk id="6146" creationId="{00000000-0000-0000-0000-000000000000}"/>
          </ac:spMkLst>
        </pc:spChg>
        <pc:picChg chg="mod">
          <ac:chgData name="Jan Pieter Kuijper" userId="11dce61d2819b281" providerId="LiveId" clId="{06E77420-BE41-4A87-9A62-0A91CDA8833E}" dt="2020-03-10T10:27:59.797" v="24" actId="14826"/>
          <ac:picMkLst>
            <pc:docMk/>
            <pc:sldMk cId="1008222881" sldId="288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06E77420-BE41-4A87-9A62-0A91CDA8833E}" dt="2020-03-10T10:28:16.185" v="26"/>
        <pc:sldMasterMkLst>
          <pc:docMk/>
          <pc:sldMasterMk cId="0" sldId="2147483648"/>
        </pc:sldMasterMkLst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503993490" sldId="2147483649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39339387" sldId="2147483650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3253147790" sldId="2147483651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2970417757" sldId="2147483652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2617410708" sldId="2147483653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14908122" sldId="2147483654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4186660511" sldId="2147483655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1147795869" sldId="2147483656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3358890115" sldId="2147483657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1261816397" sldId="2147483658"/>
          </pc:sldLayoutMkLst>
        </pc:sldLayoutChg>
        <pc:sldLayoutChg chg="setBg">
          <pc:chgData name="Jan Pieter Kuijper" userId="11dce61d2819b281" providerId="LiveId" clId="{06E77420-BE41-4A87-9A62-0A91CDA8833E}" dt="2020-03-10T10:28:16.185" v="26"/>
          <pc:sldLayoutMkLst>
            <pc:docMk/>
            <pc:sldMasterMk cId="0" sldId="2147483648"/>
            <pc:sldLayoutMk cId="35641754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5627-F049-4847-A6DE-7B4A0CC93A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399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84927-CA6C-42FF-98AE-2B1DF3870D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181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1788E-2A10-418B-9E26-AC554B59FD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417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B358-2DE9-4026-B83E-4F03B1E868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3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02940-71C4-411B-B6D2-E29759DD41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314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39BB-0BE2-4379-ACE1-2B328C1DAC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041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EFC6D-EA22-4AFD-AAC4-BB2FF5355D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741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C6271-0E36-4CE0-A802-B836E6D783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6263-DE0F-4760-9ED7-80646A22A4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6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EFBE-A1EA-4487-9145-50146C27F1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779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534A3-299C-407B-A3F3-E65DF8CE16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889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1DE688A-4DD0-4947-B867-04BBCC4938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871" y="635000"/>
            <a:ext cx="6596258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417"/>
            <a:ext cx="6604000" cy="434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871" y="635000"/>
            <a:ext cx="6596258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2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417"/>
            <a:ext cx="6604000" cy="434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6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871" y="635000"/>
            <a:ext cx="6596258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93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417"/>
            <a:ext cx="6604000" cy="434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7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871" y="635000"/>
            <a:ext cx="6596258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565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417"/>
            <a:ext cx="6603999" cy="434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91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333"/>
            <a:ext cx="6604000" cy="22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21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7047"/>
            <a:ext cx="6603999" cy="434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22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459" y="634999"/>
            <a:ext cx="6603081" cy="428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871" y="635000"/>
            <a:ext cx="6596258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417"/>
            <a:ext cx="6604000" cy="434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871" y="635000"/>
            <a:ext cx="6596258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417"/>
            <a:ext cx="6604000" cy="434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1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019"/>
            <a:ext cx="6604000" cy="214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2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417"/>
            <a:ext cx="6604000" cy="434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07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81 (DNP) 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871" y="635000"/>
            <a:ext cx="6596258" cy="220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97480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288</Words>
  <Application>Microsoft Office PowerPoint</Application>
  <PresentationFormat>Diavoorstelling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40</cp:revision>
  <dcterms:created xsi:type="dcterms:W3CDTF">2004-09-21T10:26:12Z</dcterms:created>
  <dcterms:modified xsi:type="dcterms:W3CDTF">2020-10-04T07:59:20Z</dcterms:modified>
</cp:coreProperties>
</file>