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74" r:id="rId4"/>
    <p:sldId id="275" r:id="rId5"/>
    <p:sldId id="260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2" d="100"/>
          <a:sy n="72" d="100"/>
        </p:scale>
        <p:origin x="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E5627-F049-4847-A6DE-7B4A0CC93A0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03993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84927-CA6C-42FF-98AE-2B1DF3870D4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61816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1788E-2A10-418B-9E26-AC554B59FD8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6417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FB358-2DE9-4026-B83E-4F03B1E868B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339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02940-71C4-411B-B6D2-E29759DD412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53147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D39BB-0BE2-4379-ACE1-2B328C1DACD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70417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EFC6D-EA22-4AFD-AAC4-BB2FF5355DC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17410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C6271-0E36-4CE0-A802-B836E6D7830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90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16263-DE0F-4760-9ED7-80646A22A49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6660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6EFBE-A1EA-4487-9145-50146C27F1C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47795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534A3-299C-407B-A3F3-E65DF8CE164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58890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1DE688A-4DD0-4947-B867-04BBCC49382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2208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350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698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2208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720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350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066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2208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930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350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670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2208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8565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4999"/>
            <a:ext cx="6604000" cy="4350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6913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2206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05210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347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222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288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2208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350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2208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350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314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214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7424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350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7072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2208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974802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90</Words>
  <Application>Microsoft Office PowerPoint</Application>
  <PresentationFormat>Diavoorstelling (4:3)</PresentationFormat>
  <Paragraphs>18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1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41</cp:revision>
  <dcterms:created xsi:type="dcterms:W3CDTF">2004-09-21T10:26:12Z</dcterms:created>
  <dcterms:modified xsi:type="dcterms:W3CDTF">2020-10-03T17:24:48Z</dcterms:modified>
</cp:coreProperties>
</file>