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F42DB-B1A0-4337-B89D-72501FF7284D}" v="28" dt="2020-03-10T18:51:46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727F42DB-B1A0-4337-B89D-72501FF7284D}"/>
    <pc:docChg chg="modSld modMainMaster">
      <pc:chgData name="Jan Pieter Kuijper" userId="11dce61d2819b281" providerId="LiveId" clId="{727F42DB-B1A0-4337-B89D-72501FF7284D}" dt="2020-03-10T18:51:46.825" v="27" actId="207"/>
      <pc:docMkLst>
        <pc:docMk/>
      </pc:docMkLst>
      <pc:sldChg chg="modSp setBg">
        <pc:chgData name="Jan Pieter Kuijper" userId="11dce61d2819b281" providerId="LiveId" clId="{727F42DB-B1A0-4337-B89D-72501FF7284D}" dt="2020-03-10T18:50:58.606" v="16" actId="207"/>
        <pc:sldMkLst>
          <pc:docMk/>
          <pc:sldMk cId="0" sldId="258"/>
        </pc:sldMkLst>
        <pc:spChg chg="mod">
          <ac:chgData name="Jan Pieter Kuijper" userId="11dce61d2819b281" providerId="LiveId" clId="{727F42DB-B1A0-4337-B89D-72501FF7284D}" dt="2020-03-10T18:50:58.606" v="1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8:24.238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02.504" v="17" actId="207"/>
        <pc:sldMkLst>
          <pc:docMk/>
          <pc:sldMk cId="0" sldId="259"/>
        </pc:sldMkLst>
        <pc:spChg chg="mod">
          <ac:chgData name="Jan Pieter Kuijper" userId="11dce61d2819b281" providerId="LiveId" clId="{727F42DB-B1A0-4337-B89D-72501FF7284D}" dt="2020-03-10T18:51:02.504" v="1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8:34.224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07.294" v="18" actId="207"/>
        <pc:sldMkLst>
          <pc:docMk/>
          <pc:sldMk cId="329085341" sldId="260"/>
        </pc:sldMkLst>
        <pc:spChg chg="mod">
          <ac:chgData name="Jan Pieter Kuijper" userId="11dce61d2819b281" providerId="LiveId" clId="{727F42DB-B1A0-4337-B89D-72501FF7284D}" dt="2020-03-10T18:51:07.294" v="18" actId="207"/>
          <ac:spMkLst>
            <pc:docMk/>
            <pc:sldMk cId="329085341" sldId="260"/>
            <ac:spMk id="2050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8:44.860" v="2" actId="14826"/>
          <ac:picMkLst>
            <pc:docMk/>
            <pc:sldMk cId="329085341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12.481" v="19" actId="207"/>
        <pc:sldMkLst>
          <pc:docMk/>
          <pc:sldMk cId="2183788069" sldId="261"/>
        </pc:sldMkLst>
        <pc:spChg chg="mod">
          <ac:chgData name="Jan Pieter Kuijper" userId="11dce61d2819b281" providerId="LiveId" clId="{727F42DB-B1A0-4337-B89D-72501FF7284D}" dt="2020-03-10T18:51:12.481" v="19" actId="207"/>
          <ac:spMkLst>
            <pc:docMk/>
            <pc:sldMk cId="2183788069" sldId="261"/>
            <ac:spMk id="3074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8:54.843" v="3" actId="14826"/>
          <ac:picMkLst>
            <pc:docMk/>
            <pc:sldMk cId="2183788069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17.378" v="20" actId="207"/>
        <pc:sldMkLst>
          <pc:docMk/>
          <pc:sldMk cId="508166986" sldId="262"/>
        </pc:sldMkLst>
        <pc:spChg chg="mod">
          <ac:chgData name="Jan Pieter Kuijper" userId="11dce61d2819b281" providerId="LiveId" clId="{727F42DB-B1A0-4337-B89D-72501FF7284D}" dt="2020-03-10T18:51:17.378" v="20" actId="207"/>
          <ac:spMkLst>
            <pc:docMk/>
            <pc:sldMk cId="508166986" sldId="262"/>
            <ac:spMk id="2050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9:05.417" v="4" actId="14826"/>
          <ac:picMkLst>
            <pc:docMk/>
            <pc:sldMk cId="508166986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21.415" v="21" actId="207"/>
        <pc:sldMkLst>
          <pc:docMk/>
          <pc:sldMk cId="2763674910" sldId="263"/>
        </pc:sldMkLst>
        <pc:spChg chg="mod">
          <ac:chgData name="Jan Pieter Kuijper" userId="11dce61d2819b281" providerId="LiveId" clId="{727F42DB-B1A0-4337-B89D-72501FF7284D}" dt="2020-03-10T18:51:21.415" v="21" actId="207"/>
          <ac:spMkLst>
            <pc:docMk/>
            <pc:sldMk cId="2763674910" sldId="263"/>
            <ac:spMk id="3074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9:16.119" v="5" actId="14826"/>
          <ac:picMkLst>
            <pc:docMk/>
            <pc:sldMk cId="2763674910" sldId="263"/>
            <ac:picMk id="2" creationId="{00000000-0000-0000-0000-000000000000}"/>
          </ac:picMkLst>
        </pc:picChg>
      </pc:sldChg>
      <pc:sldChg chg="addSp delSp modSp">
        <pc:chgData name="Jan Pieter Kuijper" userId="11dce61d2819b281" providerId="LiveId" clId="{727F42DB-B1A0-4337-B89D-72501FF7284D}" dt="2020-03-10T18:51:25.861" v="22" actId="207"/>
        <pc:sldMkLst>
          <pc:docMk/>
          <pc:sldMk cId="101447050" sldId="264"/>
        </pc:sldMkLst>
        <pc:spChg chg="mod">
          <ac:chgData name="Jan Pieter Kuijper" userId="11dce61d2819b281" providerId="LiveId" clId="{727F42DB-B1A0-4337-B89D-72501FF7284D}" dt="2020-03-10T18:51:25.861" v="22" actId="207"/>
          <ac:spMkLst>
            <pc:docMk/>
            <pc:sldMk cId="101447050" sldId="264"/>
            <ac:spMk id="2050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9:32.491" v="8" actId="14826"/>
          <ac:picMkLst>
            <pc:docMk/>
            <pc:sldMk cId="101447050" sldId="264"/>
            <ac:picMk id="2" creationId="{00000000-0000-0000-0000-000000000000}"/>
          </ac:picMkLst>
        </pc:picChg>
        <pc:picChg chg="add del">
          <ac:chgData name="Jan Pieter Kuijper" userId="11dce61d2819b281" providerId="LiveId" clId="{727F42DB-B1A0-4337-B89D-72501FF7284D}" dt="2020-03-10T18:49:24.927" v="7"/>
          <ac:picMkLst>
            <pc:docMk/>
            <pc:sldMk cId="101447050" sldId="264"/>
            <ac:picMk id="4" creationId="{DCEA6C97-FE3C-48E9-A83E-61F8A23CD8EA}"/>
          </ac:picMkLst>
        </pc:picChg>
      </pc:sldChg>
      <pc:sldChg chg="modSp">
        <pc:chgData name="Jan Pieter Kuijper" userId="11dce61d2819b281" providerId="LiveId" clId="{727F42DB-B1A0-4337-B89D-72501FF7284D}" dt="2020-03-10T18:51:29.869" v="23" actId="207"/>
        <pc:sldMkLst>
          <pc:docMk/>
          <pc:sldMk cId="3958589317" sldId="265"/>
        </pc:sldMkLst>
        <pc:spChg chg="mod">
          <ac:chgData name="Jan Pieter Kuijper" userId="11dce61d2819b281" providerId="LiveId" clId="{727F42DB-B1A0-4337-B89D-72501FF7284D}" dt="2020-03-10T18:51:29.869" v="23" actId="207"/>
          <ac:spMkLst>
            <pc:docMk/>
            <pc:sldMk cId="3958589317" sldId="265"/>
            <ac:spMk id="3074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9:41.928" v="9" actId="14826"/>
          <ac:picMkLst>
            <pc:docMk/>
            <pc:sldMk cId="3958589317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34.561" v="24" actId="207"/>
        <pc:sldMkLst>
          <pc:docMk/>
          <pc:sldMk cId="2441511061" sldId="266"/>
        </pc:sldMkLst>
        <pc:spChg chg="mod">
          <ac:chgData name="Jan Pieter Kuijper" userId="11dce61d2819b281" providerId="LiveId" clId="{727F42DB-B1A0-4337-B89D-72501FF7284D}" dt="2020-03-10T18:51:34.561" v="24" actId="207"/>
          <ac:spMkLst>
            <pc:docMk/>
            <pc:sldMk cId="2441511061" sldId="266"/>
            <ac:spMk id="2050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49:52.542" v="10" actId="14826"/>
          <ac:picMkLst>
            <pc:docMk/>
            <pc:sldMk cId="2441511061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38.968" v="25" actId="207"/>
        <pc:sldMkLst>
          <pc:docMk/>
          <pc:sldMk cId="4058420325" sldId="267"/>
        </pc:sldMkLst>
        <pc:spChg chg="mod">
          <ac:chgData name="Jan Pieter Kuijper" userId="11dce61d2819b281" providerId="LiveId" clId="{727F42DB-B1A0-4337-B89D-72501FF7284D}" dt="2020-03-10T18:51:38.968" v="25" actId="207"/>
          <ac:spMkLst>
            <pc:docMk/>
            <pc:sldMk cId="4058420325" sldId="267"/>
            <ac:spMk id="3074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50:17.508" v="11" actId="14826"/>
          <ac:picMkLst>
            <pc:docMk/>
            <pc:sldMk cId="4058420325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43.011" v="26" actId="207"/>
        <pc:sldMkLst>
          <pc:docMk/>
          <pc:sldMk cId="3315650789" sldId="268"/>
        </pc:sldMkLst>
        <pc:spChg chg="mod">
          <ac:chgData name="Jan Pieter Kuijper" userId="11dce61d2819b281" providerId="LiveId" clId="{727F42DB-B1A0-4337-B89D-72501FF7284D}" dt="2020-03-10T18:51:43.011" v="26" actId="207"/>
          <ac:spMkLst>
            <pc:docMk/>
            <pc:sldMk cId="3315650789" sldId="268"/>
            <ac:spMk id="2050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50:29.248" v="12" actId="14826"/>
          <ac:picMkLst>
            <pc:docMk/>
            <pc:sldMk cId="3315650789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27F42DB-B1A0-4337-B89D-72501FF7284D}" dt="2020-03-10T18:51:46.825" v="27" actId="207"/>
        <pc:sldMkLst>
          <pc:docMk/>
          <pc:sldMk cId="4007270138" sldId="269"/>
        </pc:sldMkLst>
        <pc:spChg chg="mod">
          <ac:chgData name="Jan Pieter Kuijper" userId="11dce61d2819b281" providerId="LiveId" clId="{727F42DB-B1A0-4337-B89D-72501FF7284D}" dt="2020-03-10T18:51:46.825" v="27" actId="207"/>
          <ac:spMkLst>
            <pc:docMk/>
            <pc:sldMk cId="4007270138" sldId="269"/>
            <ac:spMk id="3074" creationId="{00000000-0000-0000-0000-000000000000}"/>
          </ac:spMkLst>
        </pc:spChg>
        <pc:picChg chg="mod">
          <ac:chgData name="Jan Pieter Kuijper" userId="11dce61d2819b281" providerId="LiveId" clId="{727F42DB-B1A0-4337-B89D-72501FF7284D}" dt="2020-03-10T18:50:38.481" v="13" actId="14826"/>
          <ac:picMkLst>
            <pc:docMk/>
            <pc:sldMk cId="4007270138" sldId="26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727F42DB-B1A0-4337-B89D-72501FF7284D}" dt="2020-03-10T18:50:53.657" v="15"/>
        <pc:sldMasterMkLst>
          <pc:docMk/>
          <pc:sldMasterMk cId="0" sldId="2147483648"/>
        </pc:sldMasterMkLst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3796315844" sldId="2147483649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1571961072" sldId="2147483650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1234241452" sldId="2147483651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2819523226" sldId="2147483652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3796082258" sldId="2147483653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903447833" sldId="2147483654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590853677" sldId="2147483655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1994865423" sldId="2147483656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1725316481" sldId="2147483657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273958135" sldId="2147483658"/>
          </pc:sldLayoutMkLst>
        </pc:sldLayoutChg>
        <pc:sldLayoutChg chg="setBg">
          <pc:chgData name="Jan Pieter Kuijper" userId="11dce61d2819b281" providerId="LiveId" clId="{727F42DB-B1A0-4337-B89D-72501FF7284D}" dt="2020-03-10T18:50:53.657" v="15"/>
          <pc:sldLayoutMkLst>
            <pc:docMk/>
            <pc:sldMasterMk cId="0" sldId="2147483648"/>
            <pc:sldLayoutMk cId="177374582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57025-6DE2-4186-81B6-41D810C2C8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631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B6E11-468E-4005-A739-9227B05621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9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87BB7-FE94-4092-B225-ACEB278D85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374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2474-DE69-48B9-8CFA-497D48200F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196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F24FC-F461-491D-8B81-AB5A197F3D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424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C90E8-123E-4F57-B49C-2F7BF7E4A7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95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0B9F-8BA5-463C-9953-6EBD62C86E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608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74A0-DD13-4EC1-9B50-8D43FE78E7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0344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BD8D6-D310-4E47-A0E0-8EC61D06867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085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3DE9-AB8C-4978-9362-DAC9A29A78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486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94E4-4390-4FBC-82B7-A01DF35C50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531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5046948-A9F3-40ED-85B6-85C58A2AD6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318" y="635000"/>
            <a:ext cx="8635363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42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65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2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78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16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67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318" y="635000"/>
            <a:ext cx="8635363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8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51106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192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2020-03-10T18:51:47Z</dcterms:modified>
</cp:coreProperties>
</file>