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7F42DB-B1A0-4337-B89D-72501FF7284D}" v="28" dt="2020-03-10T18:51:46.8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8" d="100"/>
          <a:sy n="78" d="100"/>
        </p:scale>
        <p:origin x="23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Pieter Kuijper" userId="11dce61d2819b281" providerId="LiveId" clId="{727F42DB-B1A0-4337-B89D-72501FF7284D}"/>
    <pc:docChg chg="modSld modMainMaster">
      <pc:chgData name="Jan Pieter Kuijper" userId="11dce61d2819b281" providerId="LiveId" clId="{727F42DB-B1A0-4337-B89D-72501FF7284D}" dt="2020-03-10T18:51:46.825" v="27" actId="207"/>
      <pc:docMkLst>
        <pc:docMk/>
      </pc:docMkLst>
      <pc:sldChg chg="modSp setBg">
        <pc:chgData name="Jan Pieter Kuijper" userId="11dce61d2819b281" providerId="LiveId" clId="{727F42DB-B1A0-4337-B89D-72501FF7284D}" dt="2020-03-10T18:50:58.606" v="16" actId="207"/>
        <pc:sldMkLst>
          <pc:docMk/>
          <pc:sldMk cId="0" sldId="258"/>
        </pc:sldMkLst>
        <pc:spChg chg="mod">
          <ac:chgData name="Jan Pieter Kuijper" userId="11dce61d2819b281" providerId="LiveId" clId="{727F42DB-B1A0-4337-B89D-72501FF7284D}" dt="2020-03-10T18:50:58.606" v="16" actId="207"/>
          <ac:spMkLst>
            <pc:docMk/>
            <pc:sldMk cId="0" sldId="258"/>
            <ac:spMk id="2050" creationId="{00000000-0000-0000-0000-000000000000}"/>
          </ac:spMkLst>
        </pc:spChg>
        <pc:picChg chg="mod">
          <ac:chgData name="Jan Pieter Kuijper" userId="11dce61d2819b281" providerId="LiveId" clId="{727F42DB-B1A0-4337-B89D-72501FF7284D}" dt="2020-03-10T18:48:24.238" v="0" actId="14826"/>
          <ac:picMkLst>
            <pc:docMk/>
            <pc:sldMk cId="0" sldId="258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727F42DB-B1A0-4337-B89D-72501FF7284D}" dt="2020-03-10T18:51:02.504" v="17" actId="207"/>
        <pc:sldMkLst>
          <pc:docMk/>
          <pc:sldMk cId="0" sldId="259"/>
        </pc:sldMkLst>
        <pc:spChg chg="mod">
          <ac:chgData name="Jan Pieter Kuijper" userId="11dce61d2819b281" providerId="LiveId" clId="{727F42DB-B1A0-4337-B89D-72501FF7284D}" dt="2020-03-10T18:51:02.504" v="17" actId="207"/>
          <ac:spMkLst>
            <pc:docMk/>
            <pc:sldMk cId="0" sldId="259"/>
            <ac:spMk id="3074" creationId="{00000000-0000-0000-0000-000000000000}"/>
          </ac:spMkLst>
        </pc:spChg>
        <pc:picChg chg="mod">
          <ac:chgData name="Jan Pieter Kuijper" userId="11dce61d2819b281" providerId="LiveId" clId="{727F42DB-B1A0-4337-B89D-72501FF7284D}" dt="2020-03-10T18:48:34.224" v="1" actId="14826"/>
          <ac:picMkLst>
            <pc:docMk/>
            <pc:sldMk cId="0" sldId="259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727F42DB-B1A0-4337-B89D-72501FF7284D}" dt="2020-03-10T18:51:07.294" v="18" actId="207"/>
        <pc:sldMkLst>
          <pc:docMk/>
          <pc:sldMk cId="329085341" sldId="260"/>
        </pc:sldMkLst>
        <pc:spChg chg="mod">
          <ac:chgData name="Jan Pieter Kuijper" userId="11dce61d2819b281" providerId="LiveId" clId="{727F42DB-B1A0-4337-B89D-72501FF7284D}" dt="2020-03-10T18:51:07.294" v="18" actId="207"/>
          <ac:spMkLst>
            <pc:docMk/>
            <pc:sldMk cId="329085341" sldId="260"/>
            <ac:spMk id="2050" creationId="{00000000-0000-0000-0000-000000000000}"/>
          </ac:spMkLst>
        </pc:spChg>
        <pc:picChg chg="mod">
          <ac:chgData name="Jan Pieter Kuijper" userId="11dce61d2819b281" providerId="LiveId" clId="{727F42DB-B1A0-4337-B89D-72501FF7284D}" dt="2020-03-10T18:48:44.860" v="2" actId="14826"/>
          <ac:picMkLst>
            <pc:docMk/>
            <pc:sldMk cId="329085341" sldId="260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727F42DB-B1A0-4337-B89D-72501FF7284D}" dt="2020-03-10T18:51:12.481" v="19" actId="207"/>
        <pc:sldMkLst>
          <pc:docMk/>
          <pc:sldMk cId="2183788069" sldId="261"/>
        </pc:sldMkLst>
        <pc:spChg chg="mod">
          <ac:chgData name="Jan Pieter Kuijper" userId="11dce61d2819b281" providerId="LiveId" clId="{727F42DB-B1A0-4337-B89D-72501FF7284D}" dt="2020-03-10T18:51:12.481" v="19" actId="207"/>
          <ac:spMkLst>
            <pc:docMk/>
            <pc:sldMk cId="2183788069" sldId="261"/>
            <ac:spMk id="3074" creationId="{00000000-0000-0000-0000-000000000000}"/>
          </ac:spMkLst>
        </pc:spChg>
        <pc:picChg chg="mod">
          <ac:chgData name="Jan Pieter Kuijper" userId="11dce61d2819b281" providerId="LiveId" clId="{727F42DB-B1A0-4337-B89D-72501FF7284D}" dt="2020-03-10T18:48:54.843" v="3" actId="14826"/>
          <ac:picMkLst>
            <pc:docMk/>
            <pc:sldMk cId="2183788069" sldId="261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727F42DB-B1A0-4337-B89D-72501FF7284D}" dt="2020-03-10T18:51:17.378" v="20" actId="207"/>
        <pc:sldMkLst>
          <pc:docMk/>
          <pc:sldMk cId="508166986" sldId="262"/>
        </pc:sldMkLst>
        <pc:spChg chg="mod">
          <ac:chgData name="Jan Pieter Kuijper" userId="11dce61d2819b281" providerId="LiveId" clId="{727F42DB-B1A0-4337-B89D-72501FF7284D}" dt="2020-03-10T18:51:17.378" v="20" actId="207"/>
          <ac:spMkLst>
            <pc:docMk/>
            <pc:sldMk cId="508166986" sldId="262"/>
            <ac:spMk id="2050" creationId="{00000000-0000-0000-0000-000000000000}"/>
          </ac:spMkLst>
        </pc:spChg>
        <pc:picChg chg="mod">
          <ac:chgData name="Jan Pieter Kuijper" userId="11dce61d2819b281" providerId="LiveId" clId="{727F42DB-B1A0-4337-B89D-72501FF7284D}" dt="2020-03-10T18:49:05.417" v="4" actId="14826"/>
          <ac:picMkLst>
            <pc:docMk/>
            <pc:sldMk cId="508166986" sldId="262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727F42DB-B1A0-4337-B89D-72501FF7284D}" dt="2020-03-10T18:51:21.415" v="21" actId="207"/>
        <pc:sldMkLst>
          <pc:docMk/>
          <pc:sldMk cId="2763674910" sldId="263"/>
        </pc:sldMkLst>
        <pc:spChg chg="mod">
          <ac:chgData name="Jan Pieter Kuijper" userId="11dce61d2819b281" providerId="LiveId" clId="{727F42DB-B1A0-4337-B89D-72501FF7284D}" dt="2020-03-10T18:51:21.415" v="21" actId="207"/>
          <ac:spMkLst>
            <pc:docMk/>
            <pc:sldMk cId="2763674910" sldId="263"/>
            <ac:spMk id="3074" creationId="{00000000-0000-0000-0000-000000000000}"/>
          </ac:spMkLst>
        </pc:spChg>
        <pc:picChg chg="mod">
          <ac:chgData name="Jan Pieter Kuijper" userId="11dce61d2819b281" providerId="LiveId" clId="{727F42DB-B1A0-4337-B89D-72501FF7284D}" dt="2020-03-10T18:49:16.119" v="5" actId="14826"/>
          <ac:picMkLst>
            <pc:docMk/>
            <pc:sldMk cId="2763674910" sldId="263"/>
            <ac:picMk id="2" creationId="{00000000-0000-0000-0000-000000000000}"/>
          </ac:picMkLst>
        </pc:picChg>
      </pc:sldChg>
      <pc:sldChg chg="addSp delSp modSp">
        <pc:chgData name="Jan Pieter Kuijper" userId="11dce61d2819b281" providerId="LiveId" clId="{727F42DB-B1A0-4337-B89D-72501FF7284D}" dt="2020-03-10T18:51:25.861" v="22" actId="207"/>
        <pc:sldMkLst>
          <pc:docMk/>
          <pc:sldMk cId="101447050" sldId="264"/>
        </pc:sldMkLst>
        <pc:spChg chg="mod">
          <ac:chgData name="Jan Pieter Kuijper" userId="11dce61d2819b281" providerId="LiveId" clId="{727F42DB-B1A0-4337-B89D-72501FF7284D}" dt="2020-03-10T18:51:25.861" v="22" actId="207"/>
          <ac:spMkLst>
            <pc:docMk/>
            <pc:sldMk cId="101447050" sldId="264"/>
            <ac:spMk id="2050" creationId="{00000000-0000-0000-0000-000000000000}"/>
          </ac:spMkLst>
        </pc:spChg>
        <pc:picChg chg="mod">
          <ac:chgData name="Jan Pieter Kuijper" userId="11dce61d2819b281" providerId="LiveId" clId="{727F42DB-B1A0-4337-B89D-72501FF7284D}" dt="2020-03-10T18:49:32.491" v="8" actId="14826"/>
          <ac:picMkLst>
            <pc:docMk/>
            <pc:sldMk cId="101447050" sldId="264"/>
            <ac:picMk id="2" creationId="{00000000-0000-0000-0000-000000000000}"/>
          </ac:picMkLst>
        </pc:picChg>
        <pc:picChg chg="add del">
          <ac:chgData name="Jan Pieter Kuijper" userId="11dce61d2819b281" providerId="LiveId" clId="{727F42DB-B1A0-4337-B89D-72501FF7284D}" dt="2020-03-10T18:49:24.927" v="7"/>
          <ac:picMkLst>
            <pc:docMk/>
            <pc:sldMk cId="101447050" sldId="264"/>
            <ac:picMk id="4" creationId="{DCEA6C97-FE3C-48E9-A83E-61F8A23CD8EA}"/>
          </ac:picMkLst>
        </pc:picChg>
      </pc:sldChg>
      <pc:sldChg chg="modSp">
        <pc:chgData name="Jan Pieter Kuijper" userId="11dce61d2819b281" providerId="LiveId" clId="{727F42DB-B1A0-4337-B89D-72501FF7284D}" dt="2020-03-10T18:51:29.869" v="23" actId="207"/>
        <pc:sldMkLst>
          <pc:docMk/>
          <pc:sldMk cId="3958589317" sldId="265"/>
        </pc:sldMkLst>
        <pc:spChg chg="mod">
          <ac:chgData name="Jan Pieter Kuijper" userId="11dce61d2819b281" providerId="LiveId" clId="{727F42DB-B1A0-4337-B89D-72501FF7284D}" dt="2020-03-10T18:51:29.869" v="23" actId="207"/>
          <ac:spMkLst>
            <pc:docMk/>
            <pc:sldMk cId="3958589317" sldId="265"/>
            <ac:spMk id="3074" creationId="{00000000-0000-0000-0000-000000000000}"/>
          </ac:spMkLst>
        </pc:spChg>
        <pc:picChg chg="mod">
          <ac:chgData name="Jan Pieter Kuijper" userId="11dce61d2819b281" providerId="LiveId" clId="{727F42DB-B1A0-4337-B89D-72501FF7284D}" dt="2020-03-10T18:49:41.928" v="9" actId="14826"/>
          <ac:picMkLst>
            <pc:docMk/>
            <pc:sldMk cId="3958589317" sldId="265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727F42DB-B1A0-4337-B89D-72501FF7284D}" dt="2020-03-10T18:51:34.561" v="24" actId="207"/>
        <pc:sldMkLst>
          <pc:docMk/>
          <pc:sldMk cId="2441511061" sldId="266"/>
        </pc:sldMkLst>
        <pc:spChg chg="mod">
          <ac:chgData name="Jan Pieter Kuijper" userId="11dce61d2819b281" providerId="LiveId" clId="{727F42DB-B1A0-4337-B89D-72501FF7284D}" dt="2020-03-10T18:51:34.561" v="24" actId="207"/>
          <ac:spMkLst>
            <pc:docMk/>
            <pc:sldMk cId="2441511061" sldId="266"/>
            <ac:spMk id="2050" creationId="{00000000-0000-0000-0000-000000000000}"/>
          </ac:spMkLst>
        </pc:spChg>
        <pc:picChg chg="mod">
          <ac:chgData name="Jan Pieter Kuijper" userId="11dce61d2819b281" providerId="LiveId" clId="{727F42DB-B1A0-4337-B89D-72501FF7284D}" dt="2020-03-10T18:49:52.542" v="10" actId="14826"/>
          <ac:picMkLst>
            <pc:docMk/>
            <pc:sldMk cId="2441511061" sldId="266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727F42DB-B1A0-4337-B89D-72501FF7284D}" dt="2020-03-10T18:51:38.968" v="25" actId="207"/>
        <pc:sldMkLst>
          <pc:docMk/>
          <pc:sldMk cId="4058420325" sldId="267"/>
        </pc:sldMkLst>
        <pc:spChg chg="mod">
          <ac:chgData name="Jan Pieter Kuijper" userId="11dce61d2819b281" providerId="LiveId" clId="{727F42DB-B1A0-4337-B89D-72501FF7284D}" dt="2020-03-10T18:51:38.968" v="25" actId="207"/>
          <ac:spMkLst>
            <pc:docMk/>
            <pc:sldMk cId="4058420325" sldId="267"/>
            <ac:spMk id="3074" creationId="{00000000-0000-0000-0000-000000000000}"/>
          </ac:spMkLst>
        </pc:spChg>
        <pc:picChg chg="mod">
          <ac:chgData name="Jan Pieter Kuijper" userId="11dce61d2819b281" providerId="LiveId" clId="{727F42DB-B1A0-4337-B89D-72501FF7284D}" dt="2020-03-10T18:50:17.508" v="11" actId="14826"/>
          <ac:picMkLst>
            <pc:docMk/>
            <pc:sldMk cId="4058420325" sldId="267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727F42DB-B1A0-4337-B89D-72501FF7284D}" dt="2020-03-10T18:51:43.011" v="26" actId="207"/>
        <pc:sldMkLst>
          <pc:docMk/>
          <pc:sldMk cId="3315650789" sldId="268"/>
        </pc:sldMkLst>
        <pc:spChg chg="mod">
          <ac:chgData name="Jan Pieter Kuijper" userId="11dce61d2819b281" providerId="LiveId" clId="{727F42DB-B1A0-4337-B89D-72501FF7284D}" dt="2020-03-10T18:51:43.011" v="26" actId="207"/>
          <ac:spMkLst>
            <pc:docMk/>
            <pc:sldMk cId="3315650789" sldId="268"/>
            <ac:spMk id="2050" creationId="{00000000-0000-0000-0000-000000000000}"/>
          </ac:spMkLst>
        </pc:spChg>
        <pc:picChg chg="mod">
          <ac:chgData name="Jan Pieter Kuijper" userId="11dce61d2819b281" providerId="LiveId" clId="{727F42DB-B1A0-4337-B89D-72501FF7284D}" dt="2020-03-10T18:50:29.248" v="12" actId="14826"/>
          <ac:picMkLst>
            <pc:docMk/>
            <pc:sldMk cId="3315650789" sldId="268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727F42DB-B1A0-4337-B89D-72501FF7284D}" dt="2020-03-10T18:51:46.825" v="27" actId="207"/>
        <pc:sldMkLst>
          <pc:docMk/>
          <pc:sldMk cId="4007270138" sldId="269"/>
        </pc:sldMkLst>
        <pc:spChg chg="mod">
          <ac:chgData name="Jan Pieter Kuijper" userId="11dce61d2819b281" providerId="LiveId" clId="{727F42DB-B1A0-4337-B89D-72501FF7284D}" dt="2020-03-10T18:51:46.825" v="27" actId="207"/>
          <ac:spMkLst>
            <pc:docMk/>
            <pc:sldMk cId="4007270138" sldId="269"/>
            <ac:spMk id="3074" creationId="{00000000-0000-0000-0000-000000000000}"/>
          </ac:spMkLst>
        </pc:spChg>
        <pc:picChg chg="mod">
          <ac:chgData name="Jan Pieter Kuijper" userId="11dce61d2819b281" providerId="LiveId" clId="{727F42DB-B1A0-4337-B89D-72501FF7284D}" dt="2020-03-10T18:50:38.481" v="13" actId="14826"/>
          <ac:picMkLst>
            <pc:docMk/>
            <pc:sldMk cId="4007270138" sldId="269"/>
            <ac:picMk id="2" creationId="{00000000-0000-0000-0000-000000000000}"/>
          </ac:picMkLst>
        </pc:picChg>
      </pc:sldChg>
      <pc:sldMasterChg chg="setBg modSldLayout">
        <pc:chgData name="Jan Pieter Kuijper" userId="11dce61d2819b281" providerId="LiveId" clId="{727F42DB-B1A0-4337-B89D-72501FF7284D}" dt="2020-03-10T18:50:53.657" v="15"/>
        <pc:sldMasterMkLst>
          <pc:docMk/>
          <pc:sldMasterMk cId="0" sldId="2147483648"/>
        </pc:sldMasterMkLst>
        <pc:sldLayoutChg chg="setBg">
          <pc:chgData name="Jan Pieter Kuijper" userId="11dce61d2819b281" providerId="LiveId" clId="{727F42DB-B1A0-4337-B89D-72501FF7284D}" dt="2020-03-10T18:50:53.657" v="15"/>
          <pc:sldLayoutMkLst>
            <pc:docMk/>
            <pc:sldMasterMk cId="0" sldId="2147483648"/>
            <pc:sldLayoutMk cId="3796315844" sldId="2147483649"/>
          </pc:sldLayoutMkLst>
        </pc:sldLayoutChg>
        <pc:sldLayoutChg chg="setBg">
          <pc:chgData name="Jan Pieter Kuijper" userId="11dce61d2819b281" providerId="LiveId" clId="{727F42DB-B1A0-4337-B89D-72501FF7284D}" dt="2020-03-10T18:50:53.657" v="15"/>
          <pc:sldLayoutMkLst>
            <pc:docMk/>
            <pc:sldMasterMk cId="0" sldId="2147483648"/>
            <pc:sldLayoutMk cId="1571961072" sldId="2147483650"/>
          </pc:sldLayoutMkLst>
        </pc:sldLayoutChg>
        <pc:sldLayoutChg chg="setBg">
          <pc:chgData name="Jan Pieter Kuijper" userId="11dce61d2819b281" providerId="LiveId" clId="{727F42DB-B1A0-4337-B89D-72501FF7284D}" dt="2020-03-10T18:50:53.657" v="15"/>
          <pc:sldLayoutMkLst>
            <pc:docMk/>
            <pc:sldMasterMk cId="0" sldId="2147483648"/>
            <pc:sldLayoutMk cId="1234241452" sldId="2147483651"/>
          </pc:sldLayoutMkLst>
        </pc:sldLayoutChg>
        <pc:sldLayoutChg chg="setBg">
          <pc:chgData name="Jan Pieter Kuijper" userId="11dce61d2819b281" providerId="LiveId" clId="{727F42DB-B1A0-4337-B89D-72501FF7284D}" dt="2020-03-10T18:50:53.657" v="15"/>
          <pc:sldLayoutMkLst>
            <pc:docMk/>
            <pc:sldMasterMk cId="0" sldId="2147483648"/>
            <pc:sldLayoutMk cId="2819523226" sldId="2147483652"/>
          </pc:sldLayoutMkLst>
        </pc:sldLayoutChg>
        <pc:sldLayoutChg chg="setBg">
          <pc:chgData name="Jan Pieter Kuijper" userId="11dce61d2819b281" providerId="LiveId" clId="{727F42DB-B1A0-4337-B89D-72501FF7284D}" dt="2020-03-10T18:50:53.657" v="15"/>
          <pc:sldLayoutMkLst>
            <pc:docMk/>
            <pc:sldMasterMk cId="0" sldId="2147483648"/>
            <pc:sldLayoutMk cId="3796082258" sldId="2147483653"/>
          </pc:sldLayoutMkLst>
        </pc:sldLayoutChg>
        <pc:sldLayoutChg chg="setBg">
          <pc:chgData name="Jan Pieter Kuijper" userId="11dce61d2819b281" providerId="LiveId" clId="{727F42DB-B1A0-4337-B89D-72501FF7284D}" dt="2020-03-10T18:50:53.657" v="15"/>
          <pc:sldLayoutMkLst>
            <pc:docMk/>
            <pc:sldMasterMk cId="0" sldId="2147483648"/>
            <pc:sldLayoutMk cId="903447833" sldId="2147483654"/>
          </pc:sldLayoutMkLst>
        </pc:sldLayoutChg>
        <pc:sldLayoutChg chg="setBg">
          <pc:chgData name="Jan Pieter Kuijper" userId="11dce61d2819b281" providerId="LiveId" clId="{727F42DB-B1A0-4337-B89D-72501FF7284D}" dt="2020-03-10T18:50:53.657" v="15"/>
          <pc:sldLayoutMkLst>
            <pc:docMk/>
            <pc:sldMasterMk cId="0" sldId="2147483648"/>
            <pc:sldLayoutMk cId="590853677" sldId="2147483655"/>
          </pc:sldLayoutMkLst>
        </pc:sldLayoutChg>
        <pc:sldLayoutChg chg="setBg">
          <pc:chgData name="Jan Pieter Kuijper" userId="11dce61d2819b281" providerId="LiveId" clId="{727F42DB-B1A0-4337-B89D-72501FF7284D}" dt="2020-03-10T18:50:53.657" v="15"/>
          <pc:sldLayoutMkLst>
            <pc:docMk/>
            <pc:sldMasterMk cId="0" sldId="2147483648"/>
            <pc:sldLayoutMk cId="1994865423" sldId="2147483656"/>
          </pc:sldLayoutMkLst>
        </pc:sldLayoutChg>
        <pc:sldLayoutChg chg="setBg">
          <pc:chgData name="Jan Pieter Kuijper" userId="11dce61d2819b281" providerId="LiveId" clId="{727F42DB-B1A0-4337-B89D-72501FF7284D}" dt="2020-03-10T18:50:53.657" v="15"/>
          <pc:sldLayoutMkLst>
            <pc:docMk/>
            <pc:sldMasterMk cId="0" sldId="2147483648"/>
            <pc:sldLayoutMk cId="1725316481" sldId="2147483657"/>
          </pc:sldLayoutMkLst>
        </pc:sldLayoutChg>
        <pc:sldLayoutChg chg="setBg">
          <pc:chgData name="Jan Pieter Kuijper" userId="11dce61d2819b281" providerId="LiveId" clId="{727F42DB-B1A0-4337-B89D-72501FF7284D}" dt="2020-03-10T18:50:53.657" v="15"/>
          <pc:sldLayoutMkLst>
            <pc:docMk/>
            <pc:sldMasterMk cId="0" sldId="2147483648"/>
            <pc:sldLayoutMk cId="273958135" sldId="2147483658"/>
          </pc:sldLayoutMkLst>
        </pc:sldLayoutChg>
        <pc:sldLayoutChg chg="setBg">
          <pc:chgData name="Jan Pieter Kuijper" userId="11dce61d2819b281" providerId="LiveId" clId="{727F42DB-B1A0-4337-B89D-72501FF7284D}" dt="2020-03-10T18:50:53.657" v="15"/>
          <pc:sldLayoutMkLst>
            <pc:docMk/>
            <pc:sldMasterMk cId="0" sldId="2147483648"/>
            <pc:sldLayoutMk cId="177374582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57025-6DE2-4186-81B6-41D810C2C81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96315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B6E11-468E-4005-A739-9227B05621A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3958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587BB7-FE94-4092-B225-ACEB278D850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73745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D2474-DE69-48B9-8CFA-497D48200FF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71961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F24FC-F461-491D-8B81-AB5A197F3D2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34241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C90E8-123E-4F57-B49C-2F7BF7E4A7F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19523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80B9F-8BA5-463C-9953-6EBD62C86E3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9608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B74A0-DD13-4EC1-9B50-8D43FE78E75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03447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BD8D6-D310-4E47-A0E0-8EC61D06867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90853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43DE9-AB8C-4978-9362-DAC9A29A78A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94865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894E4-4390-4FBC-82B7-A01DF35C50D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2531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5046948-A9F3-40ED-85B6-85C58A2AD6B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80 (DNP) 	t. A. Vreugdenhil; m. Genève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4318" y="635000"/>
            <a:ext cx="8635363" cy="4451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80 (DNP) 	t. A. Vreugdenhil; m. Genève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8441" y="635000"/>
            <a:ext cx="8627117" cy="2254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8420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80 (DNP) 	t. A. Vreugdenhil; m. Genève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7408" y="634999"/>
            <a:ext cx="8629184" cy="4454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5650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80 (DNP) 	t. A. Vreugdenhil; m. Genève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8441" y="635000"/>
            <a:ext cx="8627117" cy="2254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7270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80 (DNP) 	t. A. Vreugdenhil; m. Genève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8441" y="635000"/>
            <a:ext cx="8627117" cy="2254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80 (DNP) 	t. A. Vreugdenhil; m. Genève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7408" y="634999"/>
            <a:ext cx="8629184" cy="4454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085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80 (DNP) 	t. A. Vreugdenhil; m. Genève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8441" y="635000"/>
            <a:ext cx="8627117" cy="2254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3788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80 (DNP) 	t. A. Vreugdenhil; m. Genève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7408" y="634999"/>
            <a:ext cx="8629184" cy="4454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8166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80 (DNP) 	t. A. Vreugdenhil; m. Genève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8441" y="635000"/>
            <a:ext cx="8627117" cy="2254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3674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80 (DNP) 	t. A. Vreugdenhil; m. Genève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4318" y="635000"/>
            <a:ext cx="8635363" cy="4451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447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80 (DNP) 	t. A. Vreugdenhil; m. Genève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8441" y="635000"/>
            <a:ext cx="8627117" cy="2254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8589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80 (DNP) 	t. A. Vreugdenhil; m. Genève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7408" y="634999"/>
            <a:ext cx="8629184" cy="4454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1511061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192</Words>
  <Application>Microsoft Office PowerPoint</Application>
  <PresentationFormat>Diavoorstelling (4:3)</PresentationFormat>
  <Paragraphs>12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ruiterjv</dc:creator>
  <cp:lastModifiedBy>Jan Pieter Kuijper</cp:lastModifiedBy>
  <cp:revision>43</cp:revision>
  <dcterms:created xsi:type="dcterms:W3CDTF">2004-09-21T10:26:12Z</dcterms:created>
  <dcterms:modified xsi:type="dcterms:W3CDTF">2020-03-10T18:51:47Z</dcterms:modified>
</cp:coreProperties>
</file>