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57025-6DE2-4186-81B6-41D810C2C8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631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6E11-468E-4005-A739-9227B05621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9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7BB7-FE94-4092-B225-ACEB278D85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374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2474-DE69-48B9-8CFA-497D48200F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196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F24FC-F461-491D-8B81-AB5A197F3D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424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C90E8-123E-4F57-B49C-2F7BF7E4A7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95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80B9F-8BA5-463C-9953-6EBD62C86E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608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74A0-DD13-4EC1-9B50-8D43FE78E7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0344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BD8D6-D310-4E47-A0E0-8EC61D0686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08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3DE9-AB8C-4978-9362-DAC9A29A78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486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94E4-4390-4FBC-82B7-A01DF35C50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531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5046948-A9F3-40ED-85B6-85C58A2AD6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42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5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2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8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6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67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8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51106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2020-03-10T18:21:22Z</dcterms:modified>
</cp:coreProperties>
</file>