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5" r:id="rId4"/>
    <p:sldId id="264" r:id="rId5"/>
    <p:sldId id="263" r:id="rId6"/>
    <p:sldId id="262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C25A05-56EC-40EB-BF42-1B250029C5EC}" v="13" dt="2020-01-01T09:12:41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0929"/>
  </p:normalViewPr>
  <p:slideViewPr>
    <p:cSldViewPr>
      <p:cViewPr varScale="1">
        <p:scale>
          <a:sx n="85" d="100"/>
          <a:sy n="85" d="100"/>
        </p:scale>
        <p:origin x="136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D9148EB-08E4-41CB-88B3-ACCB87217FAF}"/>
    <pc:docChg chg="modSld modMainMaster">
      <pc:chgData name="Jan Pieter Kuijper" userId="11dce61d2819b281" providerId="LiveId" clId="{5D9148EB-08E4-41CB-88B3-ACCB87217FAF}" dt="2019-12-08T19:11:25.153" v="13" actId="207"/>
      <pc:docMkLst>
        <pc:docMk/>
      </pc:docMkLst>
      <pc:sldChg chg="modSp setBg">
        <pc:chgData name="Jan Pieter Kuijper" userId="11dce61d2819b281" providerId="LiveId" clId="{5D9148EB-08E4-41CB-88B3-ACCB87217FAF}" dt="2019-12-08T19:11:01.235" v="8" actId="207"/>
        <pc:sldMkLst>
          <pc:docMk/>
          <pc:sldMk cId="0" sldId="260"/>
        </pc:sldMkLst>
        <pc:spChg chg="mod">
          <ac:chgData name="Jan Pieter Kuijper" userId="11dce61d2819b281" providerId="LiveId" clId="{5D9148EB-08E4-41CB-88B3-ACCB87217FAF}" dt="2019-12-08T19:11:01.235" v="8" actId="207"/>
          <ac:spMkLst>
            <pc:docMk/>
            <pc:sldMk cId="0" sldId="260"/>
            <ac:spMk id="2050" creationId="{00000000-0000-0000-0000-000000000000}"/>
          </ac:spMkLst>
        </pc:spChg>
        <pc:picChg chg="mod">
          <ac:chgData name="Jan Pieter Kuijper" userId="11dce61d2819b281" providerId="LiveId" clId="{5D9148EB-08E4-41CB-88B3-ACCB87217FAF}" dt="2019-12-08T19:09:39.008" v="0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D9148EB-08E4-41CB-88B3-ACCB87217FAF}" dt="2019-12-08T19:11:06.144" v="9" actId="207"/>
        <pc:sldMkLst>
          <pc:docMk/>
          <pc:sldMk cId="0" sldId="261"/>
        </pc:sldMkLst>
        <pc:spChg chg="mod">
          <ac:chgData name="Jan Pieter Kuijper" userId="11dce61d2819b281" providerId="LiveId" clId="{5D9148EB-08E4-41CB-88B3-ACCB87217FAF}" dt="2019-12-08T19:11:06.144" v="9" actId="207"/>
          <ac:spMkLst>
            <pc:docMk/>
            <pc:sldMk cId="0" sldId="261"/>
            <ac:spMk id="3074" creationId="{00000000-0000-0000-0000-000000000000}"/>
          </ac:spMkLst>
        </pc:spChg>
        <pc:picChg chg="mod">
          <ac:chgData name="Jan Pieter Kuijper" userId="11dce61d2819b281" providerId="LiveId" clId="{5D9148EB-08E4-41CB-88B3-ACCB87217FAF}" dt="2019-12-08T19:09:52.102" v="1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D9148EB-08E4-41CB-88B3-ACCB87217FAF}" dt="2019-12-08T19:11:25.153" v="13" actId="207"/>
        <pc:sldMkLst>
          <pc:docMk/>
          <pc:sldMk cId="0" sldId="262"/>
        </pc:sldMkLst>
        <pc:spChg chg="mod">
          <ac:chgData name="Jan Pieter Kuijper" userId="11dce61d2819b281" providerId="LiveId" clId="{5D9148EB-08E4-41CB-88B3-ACCB87217FAF}" dt="2019-12-08T19:11:25.153" v="13" actId="207"/>
          <ac:spMkLst>
            <pc:docMk/>
            <pc:sldMk cId="0" sldId="262"/>
            <ac:spMk id="7170" creationId="{00000000-0000-0000-0000-000000000000}"/>
          </ac:spMkLst>
        </pc:spChg>
        <pc:picChg chg="mod">
          <ac:chgData name="Jan Pieter Kuijper" userId="11dce61d2819b281" providerId="LiveId" clId="{5D9148EB-08E4-41CB-88B3-ACCB87217FAF}" dt="2019-12-08T19:10:41.786" v="5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D9148EB-08E4-41CB-88B3-ACCB87217FAF}" dt="2019-12-08T19:11:19.929" v="12" actId="207"/>
        <pc:sldMkLst>
          <pc:docMk/>
          <pc:sldMk cId="0" sldId="263"/>
        </pc:sldMkLst>
        <pc:spChg chg="mod">
          <ac:chgData name="Jan Pieter Kuijper" userId="11dce61d2819b281" providerId="LiveId" clId="{5D9148EB-08E4-41CB-88B3-ACCB87217FAF}" dt="2019-12-08T19:11:19.929" v="12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5D9148EB-08E4-41CB-88B3-ACCB87217FAF}" dt="2019-12-08T19:10:29.707" v="4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D9148EB-08E4-41CB-88B3-ACCB87217FAF}" dt="2019-12-08T19:11:15.631" v="11" actId="207"/>
        <pc:sldMkLst>
          <pc:docMk/>
          <pc:sldMk cId="0" sldId="264"/>
        </pc:sldMkLst>
        <pc:spChg chg="mod">
          <ac:chgData name="Jan Pieter Kuijper" userId="11dce61d2819b281" providerId="LiveId" clId="{5D9148EB-08E4-41CB-88B3-ACCB87217FAF}" dt="2019-12-08T19:11:15.631" v="11" actId="207"/>
          <ac:spMkLst>
            <pc:docMk/>
            <pc:sldMk cId="0" sldId="264"/>
            <ac:spMk id="5122" creationId="{00000000-0000-0000-0000-000000000000}"/>
          </ac:spMkLst>
        </pc:spChg>
        <pc:picChg chg="mod">
          <ac:chgData name="Jan Pieter Kuijper" userId="11dce61d2819b281" providerId="LiveId" clId="{5D9148EB-08E4-41CB-88B3-ACCB87217FAF}" dt="2019-12-08T19:10:17.649" v="3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D9148EB-08E4-41CB-88B3-ACCB87217FAF}" dt="2019-12-08T19:11:10.333" v="10" actId="207"/>
        <pc:sldMkLst>
          <pc:docMk/>
          <pc:sldMk cId="0" sldId="265"/>
        </pc:sldMkLst>
        <pc:spChg chg="mod">
          <ac:chgData name="Jan Pieter Kuijper" userId="11dce61d2819b281" providerId="LiveId" clId="{5D9148EB-08E4-41CB-88B3-ACCB87217FAF}" dt="2019-12-08T19:11:10.333" v="10" actId="207"/>
          <ac:spMkLst>
            <pc:docMk/>
            <pc:sldMk cId="0" sldId="265"/>
            <ac:spMk id="4098" creationId="{00000000-0000-0000-0000-000000000000}"/>
          </ac:spMkLst>
        </pc:spChg>
        <pc:picChg chg="mod">
          <ac:chgData name="Jan Pieter Kuijper" userId="11dce61d2819b281" providerId="LiveId" clId="{5D9148EB-08E4-41CB-88B3-ACCB87217FAF}" dt="2019-12-08T19:10:05.626" v="2" actId="14826"/>
          <ac:picMkLst>
            <pc:docMk/>
            <pc:sldMk cId="0" sldId="265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5D9148EB-08E4-41CB-88B3-ACCB87217FAF}" dt="2019-12-08T19:10:55.304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1131229434" sldId="2147483649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2399806377" sldId="2147483650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383232976" sldId="2147483651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1365249577" sldId="2147483652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1980388895" sldId="2147483653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2986294657" sldId="2147483654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2860036381" sldId="2147483655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2604970681" sldId="2147483656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3923416330" sldId="2147483657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3607706382" sldId="2147483658"/>
          </pc:sldLayoutMkLst>
        </pc:sldLayoutChg>
        <pc:sldLayoutChg chg="setBg">
          <pc:chgData name="Jan Pieter Kuijper" userId="11dce61d2819b281" providerId="LiveId" clId="{5D9148EB-08E4-41CB-88B3-ACCB87217FAF}" dt="2019-12-08T19:10:55.304" v="7"/>
          <pc:sldLayoutMkLst>
            <pc:docMk/>
            <pc:sldMasterMk cId="0" sldId="2147483648"/>
            <pc:sldLayoutMk cId="1291381804" sldId="2147483659"/>
          </pc:sldLayoutMkLst>
        </pc:sldLayoutChg>
      </pc:sldMasterChg>
    </pc:docChg>
  </pc:docChgLst>
  <pc:docChgLst>
    <pc:chgData name="Jan Pieter Kuijper" userId="11dce61d2819b281" providerId="LiveId" clId="{C6C25A05-56EC-40EB-BF42-1B250029C5EC}"/>
    <pc:docChg chg="modSld">
      <pc:chgData name="Jan Pieter Kuijper" userId="11dce61d2819b281" providerId="LiveId" clId="{C6C25A05-56EC-40EB-BF42-1B250029C5EC}" dt="2020-01-01T09:12:41.290" v="12" actId="1076"/>
      <pc:docMkLst>
        <pc:docMk/>
      </pc:docMkLst>
      <pc:sldChg chg="modSp">
        <pc:chgData name="Jan Pieter Kuijper" userId="11dce61d2819b281" providerId="LiveId" clId="{C6C25A05-56EC-40EB-BF42-1B250029C5EC}" dt="2020-01-01T09:11:55.792" v="6" actId="14826"/>
        <pc:sldMkLst>
          <pc:docMk/>
          <pc:sldMk cId="0" sldId="260"/>
        </pc:sldMkLst>
        <pc:picChg chg="mod">
          <ac:chgData name="Jan Pieter Kuijper" userId="11dce61d2819b281" providerId="LiveId" clId="{C6C25A05-56EC-40EB-BF42-1B250029C5EC}" dt="2020-01-01T09:11:55.792" v="6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6C25A05-56EC-40EB-BF42-1B250029C5EC}" dt="2020-01-01T09:12:41.290" v="12" actId="1076"/>
        <pc:sldMkLst>
          <pc:docMk/>
          <pc:sldMk cId="0" sldId="262"/>
        </pc:sldMkLst>
        <pc:picChg chg="mod">
          <ac:chgData name="Jan Pieter Kuijper" userId="11dce61d2819b281" providerId="LiveId" clId="{C6C25A05-56EC-40EB-BF42-1B250029C5EC}" dt="2020-01-01T09:12:41.290" v="12" actId="1076"/>
          <ac:picMkLst>
            <pc:docMk/>
            <pc:sldMk cId="0" sldId="262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1906-7599-4EBD-9044-B919ECAD49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122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DF072-29D1-475F-AA65-027D53B3E5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77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CC21F-97A1-4D0A-99C1-F889E24072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138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ABC8C-B2DC-413D-A12F-3931A2848A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980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D205-8557-4E1C-985D-68D99DD318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323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46AE-A048-44F8-83FB-1CCFBE02F8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524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7AD82-EEB6-4D12-A00C-12989E9A2F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03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7F772-D523-41D5-B60E-45E51CC483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629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EBB3-8340-4CEF-A727-1EC152EF36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003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F54F6-6B3D-4463-95FF-ED9BDD4F7C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497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B5D28-5527-44EA-85FA-41F51DF907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341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C41907-8FC7-4960-8920-74E9C5F90D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 (DNP) 	t. J.P. Kuijper; m.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5524"/>
            <a:ext cx="9016998" cy="42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 (DNP) 	t. J.P. Kuijper; m.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 (DNP) 	t. J.P. Kuijper; m.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24"/>
            <a:ext cx="9017000" cy="42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 (DNP) 	t. J.P. Kuijper; m.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 (DNP) 	t. J.P. Kuijper; m.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92" y="634999"/>
            <a:ext cx="9015216" cy="43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 (DNP) 	t. J.P. Kuijper; m.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20688"/>
            <a:ext cx="9017000" cy="42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52</cp:revision>
  <dcterms:created xsi:type="dcterms:W3CDTF">2004-09-21T10:26:12Z</dcterms:created>
  <dcterms:modified xsi:type="dcterms:W3CDTF">2020-01-01T09:12:43Z</dcterms:modified>
</cp:coreProperties>
</file>