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102" d="100"/>
          <a:sy n="102" d="100"/>
        </p:scale>
        <p:origin x="7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CB8FE90-8A8E-4ABC-AEA7-2654043C3358}" type="datetimeFigureOut">
              <a:rPr lang="nl-NL"/>
              <a:pPr>
                <a:defRPr/>
              </a:pPr>
              <a:t>9-3-2020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76BBE28-E617-459E-B078-3422CAFCF62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7200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CF88A-FCFB-45EB-918B-C00700D56D9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4631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D7A95-91C2-4520-A2A6-390C31D38BF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13680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13C2C-352E-4ADF-92D2-84FD70964DB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6873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87081-E326-496C-BCB0-43EE598E686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960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44BE6-ABB2-4489-94E8-E09BB1580B4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4207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91845-E336-4C3E-B8E2-684B1449E78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1387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9DBA4-D090-4B91-9638-83353852E93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4689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9065E-836D-46F4-B111-B0CCFF425C3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5586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B60D3-BCA8-4931-90F8-EAEF53B15EA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4560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65245-7418-4D3B-9C63-777421D0890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0376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01893-2F4D-4A2D-B7AF-FE1EF5766BD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6236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B540B5E-F5AA-423B-8993-E5F989EC4E5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19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46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396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264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084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396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656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708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942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370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472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566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852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768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775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4999"/>
            <a:ext cx="9017000" cy="204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373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205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599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50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508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481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19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139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887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839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396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231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40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736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016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585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213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280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20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888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070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19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675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5823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180</Words>
  <Application>Microsoft Office PowerPoint</Application>
  <PresentationFormat>Diavoorstelling (4:3)</PresentationFormat>
  <Paragraphs>36</Paragraphs>
  <Slides>36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0" baseType="lpstr">
      <vt:lpstr>Times New Roman</vt:lpstr>
      <vt:lpstr>Arial</vt:lpstr>
      <vt:lpstr>Calibri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freddy</cp:lastModifiedBy>
  <cp:revision>48</cp:revision>
  <dcterms:created xsi:type="dcterms:W3CDTF">2004-09-21T10:26:12Z</dcterms:created>
  <dcterms:modified xsi:type="dcterms:W3CDTF">2020-03-09T08:02:25Z</dcterms:modified>
</cp:coreProperties>
</file>