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73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9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D136-4459-48E5-94E6-2443DFD797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684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9FA2-CE22-4B63-A886-822C7A71AF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590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9E26-E89D-4C60-A162-FA8B37F60F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900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368D-0983-4FA5-AC7B-D7FCC0F2BC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56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DDFA-B89D-4539-A217-67888EDA73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349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4A64-118F-437D-AE8C-B0507851AC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72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107B3-B552-47CF-A6AC-9E98B10F0A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356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084C5-C394-41C2-83C8-D14534EA10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933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2A119-B70E-4E44-A759-4A3F04026F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948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C4B0-2674-40BC-88D1-19B6396046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52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ACBD-B81C-4A8C-8FA7-AFF002AA79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001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F59640B-9836-434F-8E78-C071275442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86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84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5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307346B-0BD4-4B40-89CA-51F8085D9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" y="721271"/>
            <a:ext cx="8462714" cy="43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294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49</cp:revision>
  <dcterms:created xsi:type="dcterms:W3CDTF">2004-09-21T10:26:12Z</dcterms:created>
  <dcterms:modified xsi:type="dcterms:W3CDTF">2021-04-23T13:39:53Z</dcterms:modified>
</cp:coreProperties>
</file>