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EF670E-C9A7-457D-9A67-4F7FD560C5E1}" v="26" dt="2020-02-25T07:32:01.9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8" d="100"/>
          <a:sy n="78" d="100"/>
        </p:scale>
        <p:origin x="23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Pieter Kuijper" userId="11dce61d2819b281" providerId="LiveId" clId="{A7EF670E-C9A7-457D-9A67-4F7FD560C5E1}"/>
    <pc:docChg chg="modSld modMainMaster">
      <pc:chgData name="Jan Pieter Kuijper" userId="11dce61d2819b281" providerId="LiveId" clId="{A7EF670E-C9A7-457D-9A67-4F7FD560C5E1}" dt="2020-02-25T07:32:01.940" v="25" actId="207"/>
      <pc:docMkLst>
        <pc:docMk/>
      </pc:docMkLst>
      <pc:sldChg chg="modSp setBg">
        <pc:chgData name="Jan Pieter Kuijper" userId="11dce61d2819b281" providerId="LiveId" clId="{A7EF670E-C9A7-457D-9A67-4F7FD560C5E1}" dt="2020-02-25T07:31:16.262" v="14" actId="207"/>
        <pc:sldMkLst>
          <pc:docMk/>
          <pc:sldMk cId="0" sldId="258"/>
        </pc:sldMkLst>
        <pc:spChg chg="mod">
          <ac:chgData name="Jan Pieter Kuijper" userId="11dce61d2819b281" providerId="LiveId" clId="{A7EF670E-C9A7-457D-9A67-4F7FD560C5E1}" dt="2020-02-25T07:31:16.262" v="14" actId="207"/>
          <ac:spMkLst>
            <pc:docMk/>
            <pc:sldMk cId="0" sldId="258"/>
            <ac:spMk id="2050" creationId="{00000000-0000-0000-0000-000000000000}"/>
          </ac:spMkLst>
        </pc:spChg>
        <pc:picChg chg="mod">
          <ac:chgData name="Jan Pieter Kuijper" userId="11dce61d2819b281" providerId="LiveId" clId="{A7EF670E-C9A7-457D-9A67-4F7FD560C5E1}" dt="2020-02-25T07:28:58.402" v="0" actId="14826"/>
          <ac:picMkLst>
            <pc:docMk/>
            <pc:sldMk cId="0" sldId="258"/>
            <ac:picMk id="3" creationId="{00000000-0000-0000-0000-000000000000}"/>
          </ac:picMkLst>
        </pc:picChg>
      </pc:sldChg>
      <pc:sldChg chg="modSp">
        <pc:chgData name="Jan Pieter Kuijper" userId="11dce61d2819b281" providerId="LiveId" clId="{A7EF670E-C9A7-457D-9A67-4F7FD560C5E1}" dt="2020-02-25T07:31:20.044" v="15" actId="207"/>
        <pc:sldMkLst>
          <pc:docMk/>
          <pc:sldMk cId="0" sldId="259"/>
        </pc:sldMkLst>
        <pc:spChg chg="mod">
          <ac:chgData name="Jan Pieter Kuijper" userId="11dce61d2819b281" providerId="LiveId" clId="{A7EF670E-C9A7-457D-9A67-4F7FD560C5E1}" dt="2020-02-25T07:31:20.044" v="15" actId="207"/>
          <ac:spMkLst>
            <pc:docMk/>
            <pc:sldMk cId="0" sldId="259"/>
            <ac:spMk id="3074" creationId="{00000000-0000-0000-0000-000000000000}"/>
          </ac:spMkLst>
        </pc:spChg>
        <pc:picChg chg="mod">
          <ac:chgData name="Jan Pieter Kuijper" userId="11dce61d2819b281" providerId="LiveId" clId="{A7EF670E-C9A7-457D-9A67-4F7FD560C5E1}" dt="2020-02-25T07:29:07.894" v="1" actId="14826"/>
          <ac:picMkLst>
            <pc:docMk/>
            <pc:sldMk cId="0" sldId="259"/>
            <ac:picMk id="3" creationId="{00000000-0000-0000-0000-000000000000}"/>
          </ac:picMkLst>
        </pc:picChg>
      </pc:sldChg>
      <pc:sldChg chg="modSp">
        <pc:chgData name="Jan Pieter Kuijper" userId="11dce61d2819b281" providerId="LiveId" clId="{A7EF670E-C9A7-457D-9A67-4F7FD560C5E1}" dt="2020-02-25T07:31:24.731" v="16" actId="207"/>
        <pc:sldMkLst>
          <pc:docMk/>
          <pc:sldMk cId="0" sldId="260"/>
        </pc:sldMkLst>
        <pc:spChg chg="mod">
          <ac:chgData name="Jan Pieter Kuijper" userId="11dce61d2819b281" providerId="LiveId" clId="{A7EF670E-C9A7-457D-9A67-4F7FD560C5E1}" dt="2020-02-25T07:31:24.731" v="16" actId="207"/>
          <ac:spMkLst>
            <pc:docMk/>
            <pc:sldMk cId="0" sldId="260"/>
            <ac:spMk id="4098" creationId="{00000000-0000-0000-0000-000000000000}"/>
          </ac:spMkLst>
        </pc:spChg>
        <pc:picChg chg="mod">
          <ac:chgData name="Jan Pieter Kuijper" userId="11dce61d2819b281" providerId="LiveId" clId="{A7EF670E-C9A7-457D-9A67-4F7FD560C5E1}" dt="2020-02-25T07:29:19.480" v="2" actId="14826"/>
          <ac:picMkLst>
            <pc:docMk/>
            <pc:sldMk cId="0" sldId="260"/>
            <ac:picMk id="3" creationId="{00000000-0000-0000-0000-000000000000}"/>
          </ac:picMkLst>
        </pc:picChg>
      </pc:sldChg>
      <pc:sldChg chg="modSp">
        <pc:chgData name="Jan Pieter Kuijper" userId="11dce61d2819b281" providerId="LiveId" clId="{A7EF670E-C9A7-457D-9A67-4F7FD560C5E1}" dt="2020-02-25T07:31:28.831" v="17" actId="207"/>
        <pc:sldMkLst>
          <pc:docMk/>
          <pc:sldMk cId="0" sldId="261"/>
        </pc:sldMkLst>
        <pc:spChg chg="mod">
          <ac:chgData name="Jan Pieter Kuijper" userId="11dce61d2819b281" providerId="LiveId" clId="{A7EF670E-C9A7-457D-9A67-4F7FD560C5E1}" dt="2020-02-25T07:31:28.831" v="17" actId="207"/>
          <ac:spMkLst>
            <pc:docMk/>
            <pc:sldMk cId="0" sldId="261"/>
            <ac:spMk id="5122" creationId="{00000000-0000-0000-0000-000000000000}"/>
          </ac:spMkLst>
        </pc:spChg>
        <pc:picChg chg="mod">
          <ac:chgData name="Jan Pieter Kuijper" userId="11dce61d2819b281" providerId="LiveId" clId="{A7EF670E-C9A7-457D-9A67-4F7FD560C5E1}" dt="2020-02-25T07:29:29.230" v="3" actId="14826"/>
          <ac:picMkLst>
            <pc:docMk/>
            <pc:sldMk cId="0" sldId="261"/>
            <ac:picMk id="3" creationId="{00000000-0000-0000-0000-000000000000}"/>
          </ac:picMkLst>
        </pc:picChg>
      </pc:sldChg>
      <pc:sldChg chg="modSp">
        <pc:chgData name="Jan Pieter Kuijper" userId="11dce61d2819b281" providerId="LiveId" clId="{A7EF670E-C9A7-457D-9A67-4F7FD560C5E1}" dt="2020-02-25T07:31:32.623" v="18" actId="207"/>
        <pc:sldMkLst>
          <pc:docMk/>
          <pc:sldMk cId="0" sldId="262"/>
        </pc:sldMkLst>
        <pc:spChg chg="mod">
          <ac:chgData name="Jan Pieter Kuijper" userId="11dce61d2819b281" providerId="LiveId" clId="{A7EF670E-C9A7-457D-9A67-4F7FD560C5E1}" dt="2020-02-25T07:31:32.623" v="18" actId="207"/>
          <ac:spMkLst>
            <pc:docMk/>
            <pc:sldMk cId="0" sldId="262"/>
            <ac:spMk id="6146" creationId="{00000000-0000-0000-0000-000000000000}"/>
          </ac:spMkLst>
        </pc:spChg>
        <pc:picChg chg="mod">
          <ac:chgData name="Jan Pieter Kuijper" userId="11dce61d2819b281" providerId="LiveId" clId="{A7EF670E-C9A7-457D-9A67-4F7FD560C5E1}" dt="2020-02-25T07:29:42.354" v="4" actId="14826"/>
          <ac:picMkLst>
            <pc:docMk/>
            <pc:sldMk cId="0" sldId="262"/>
            <ac:picMk id="3" creationId="{00000000-0000-0000-0000-000000000000}"/>
          </ac:picMkLst>
        </pc:picChg>
      </pc:sldChg>
      <pc:sldChg chg="modSp">
        <pc:chgData name="Jan Pieter Kuijper" userId="11dce61d2819b281" providerId="LiveId" clId="{A7EF670E-C9A7-457D-9A67-4F7FD560C5E1}" dt="2020-02-25T07:31:36.440" v="19" actId="207"/>
        <pc:sldMkLst>
          <pc:docMk/>
          <pc:sldMk cId="0" sldId="263"/>
        </pc:sldMkLst>
        <pc:spChg chg="mod">
          <ac:chgData name="Jan Pieter Kuijper" userId="11dce61d2819b281" providerId="LiveId" clId="{A7EF670E-C9A7-457D-9A67-4F7FD560C5E1}" dt="2020-02-25T07:31:36.440" v="19" actId="207"/>
          <ac:spMkLst>
            <pc:docMk/>
            <pc:sldMk cId="0" sldId="263"/>
            <ac:spMk id="7170" creationId="{00000000-0000-0000-0000-000000000000}"/>
          </ac:spMkLst>
        </pc:spChg>
        <pc:picChg chg="mod">
          <ac:chgData name="Jan Pieter Kuijper" userId="11dce61d2819b281" providerId="LiveId" clId="{A7EF670E-C9A7-457D-9A67-4F7FD560C5E1}" dt="2020-02-25T07:29:53.512" v="5" actId="14826"/>
          <ac:picMkLst>
            <pc:docMk/>
            <pc:sldMk cId="0" sldId="263"/>
            <ac:picMk id="3" creationId="{00000000-0000-0000-0000-000000000000}"/>
          </ac:picMkLst>
        </pc:picChg>
      </pc:sldChg>
      <pc:sldChg chg="modSp">
        <pc:chgData name="Jan Pieter Kuijper" userId="11dce61d2819b281" providerId="LiveId" clId="{A7EF670E-C9A7-457D-9A67-4F7FD560C5E1}" dt="2020-02-25T07:31:40.619" v="20" actId="207"/>
        <pc:sldMkLst>
          <pc:docMk/>
          <pc:sldMk cId="0" sldId="264"/>
        </pc:sldMkLst>
        <pc:spChg chg="mod">
          <ac:chgData name="Jan Pieter Kuijper" userId="11dce61d2819b281" providerId="LiveId" clId="{A7EF670E-C9A7-457D-9A67-4F7FD560C5E1}" dt="2020-02-25T07:31:40.619" v="20" actId="207"/>
          <ac:spMkLst>
            <pc:docMk/>
            <pc:sldMk cId="0" sldId="264"/>
            <ac:spMk id="8194" creationId="{00000000-0000-0000-0000-000000000000}"/>
          </ac:spMkLst>
        </pc:spChg>
        <pc:picChg chg="mod">
          <ac:chgData name="Jan Pieter Kuijper" userId="11dce61d2819b281" providerId="LiveId" clId="{A7EF670E-C9A7-457D-9A67-4F7FD560C5E1}" dt="2020-02-25T07:30:03.754" v="6" actId="14826"/>
          <ac:picMkLst>
            <pc:docMk/>
            <pc:sldMk cId="0" sldId="264"/>
            <ac:picMk id="3" creationId="{00000000-0000-0000-0000-000000000000}"/>
          </ac:picMkLst>
        </pc:picChg>
      </pc:sldChg>
      <pc:sldChg chg="modSp">
        <pc:chgData name="Jan Pieter Kuijper" userId="11dce61d2819b281" providerId="LiveId" clId="{A7EF670E-C9A7-457D-9A67-4F7FD560C5E1}" dt="2020-02-25T07:31:45.470" v="21" actId="207"/>
        <pc:sldMkLst>
          <pc:docMk/>
          <pc:sldMk cId="0" sldId="265"/>
        </pc:sldMkLst>
        <pc:spChg chg="mod">
          <ac:chgData name="Jan Pieter Kuijper" userId="11dce61d2819b281" providerId="LiveId" clId="{A7EF670E-C9A7-457D-9A67-4F7FD560C5E1}" dt="2020-02-25T07:31:45.470" v="21" actId="207"/>
          <ac:spMkLst>
            <pc:docMk/>
            <pc:sldMk cId="0" sldId="265"/>
            <ac:spMk id="9218" creationId="{00000000-0000-0000-0000-000000000000}"/>
          </ac:spMkLst>
        </pc:spChg>
        <pc:picChg chg="mod">
          <ac:chgData name="Jan Pieter Kuijper" userId="11dce61d2819b281" providerId="LiveId" clId="{A7EF670E-C9A7-457D-9A67-4F7FD560C5E1}" dt="2020-02-25T07:30:13.432" v="7" actId="14826"/>
          <ac:picMkLst>
            <pc:docMk/>
            <pc:sldMk cId="0" sldId="265"/>
            <ac:picMk id="3" creationId="{00000000-0000-0000-0000-000000000000}"/>
          </ac:picMkLst>
        </pc:picChg>
      </pc:sldChg>
      <pc:sldChg chg="modSp">
        <pc:chgData name="Jan Pieter Kuijper" userId="11dce61d2819b281" providerId="LiveId" clId="{A7EF670E-C9A7-457D-9A67-4F7FD560C5E1}" dt="2020-02-25T07:31:49.413" v="22" actId="207"/>
        <pc:sldMkLst>
          <pc:docMk/>
          <pc:sldMk cId="0" sldId="266"/>
        </pc:sldMkLst>
        <pc:spChg chg="mod">
          <ac:chgData name="Jan Pieter Kuijper" userId="11dce61d2819b281" providerId="LiveId" clId="{A7EF670E-C9A7-457D-9A67-4F7FD560C5E1}" dt="2020-02-25T07:31:49.413" v="22" actId="207"/>
          <ac:spMkLst>
            <pc:docMk/>
            <pc:sldMk cId="0" sldId="266"/>
            <ac:spMk id="10242" creationId="{00000000-0000-0000-0000-000000000000}"/>
          </ac:spMkLst>
        </pc:spChg>
        <pc:picChg chg="mod">
          <ac:chgData name="Jan Pieter Kuijper" userId="11dce61d2819b281" providerId="LiveId" clId="{A7EF670E-C9A7-457D-9A67-4F7FD560C5E1}" dt="2020-02-25T07:30:23.209" v="8" actId="14826"/>
          <ac:picMkLst>
            <pc:docMk/>
            <pc:sldMk cId="0" sldId="266"/>
            <ac:picMk id="3" creationId="{00000000-0000-0000-0000-000000000000}"/>
          </ac:picMkLst>
        </pc:picChg>
      </pc:sldChg>
      <pc:sldChg chg="modSp">
        <pc:chgData name="Jan Pieter Kuijper" userId="11dce61d2819b281" providerId="LiveId" clId="{A7EF670E-C9A7-457D-9A67-4F7FD560C5E1}" dt="2020-02-25T07:31:53.482" v="23" actId="207"/>
        <pc:sldMkLst>
          <pc:docMk/>
          <pc:sldMk cId="0" sldId="267"/>
        </pc:sldMkLst>
        <pc:spChg chg="mod">
          <ac:chgData name="Jan Pieter Kuijper" userId="11dce61d2819b281" providerId="LiveId" clId="{A7EF670E-C9A7-457D-9A67-4F7FD560C5E1}" dt="2020-02-25T07:31:53.482" v="23" actId="207"/>
          <ac:spMkLst>
            <pc:docMk/>
            <pc:sldMk cId="0" sldId="267"/>
            <ac:spMk id="11266" creationId="{00000000-0000-0000-0000-000000000000}"/>
          </ac:spMkLst>
        </pc:spChg>
        <pc:picChg chg="mod">
          <ac:chgData name="Jan Pieter Kuijper" userId="11dce61d2819b281" providerId="LiveId" clId="{A7EF670E-C9A7-457D-9A67-4F7FD560C5E1}" dt="2020-02-25T07:30:34.068" v="9" actId="14826"/>
          <ac:picMkLst>
            <pc:docMk/>
            <pc:sldMk cId="0" sldId="267"/>
            <ac:picMk id="3" creationId="{00000000-0000-0000-0000-000000000000}"/>
          </ac:picMkLst>
        </pc:picChg>
      </pc:sldChg>
      <pc:sldChg chg="modSp">
        <pc:chgData name="Jan Pieter Kuijper" userId="11dce61d2819b281" providerId="LiveId" clId="{A7EF670E-C9A7-457D-9A67-4F7FD560C5E1}" dt="2020-02-25T07:31:57.774" v="24" actId="207"/>
        <pc:sldMkLst>
          <pc:docMk/>
          <pc:sldMk cId="0" sldId="268"/>
        </pc:sldMkLst>
        <pc:spChg chg="mod">
          <ac:chgData name="Jan Pieter Kuijper" userId="11dce61d2819b281" providerId="LiveId" clId="{A7EF670E-C9A7-457D-9A67-4F7FD560C5E1}" dt="2020-02-25T07:31:57.774" v="24" actId="207"/>
          <ac:spMkLst>
            <pc:docMk/>
            <pc:sldMk cId="0" sldId="268"/>
            <ac:spMk id="12290" creationId="{00000000-0000-0000-0000-000000000000}"/>
          </ac:spMkLst>
        </pc:spChg>
        <pc:picChg chg="mod">
          <ac:chgData name="Jan Pieter Kuijper" userId="11dce61d2819b281" providerId="LiveId" clId="{A7EF670E-C9A7-457D-9A67-4F7FD560C5E1}" dt="2020-02-25T07:30:46.685" v="10" actId="14826"/>
          <ac:picMkLst>
            <pc:docMk/>
            <pc:sldMk cId="0" sldId="268"/>
            <ac:picMk id="3" creationId="{00000000-0000-0000-0000-000000000000}"/>
          </ac:picMkLst>
        </pc:picChg>
      </pc:sldChg>
      <pc:sldChg chg="modSp">
        <pc:chgData name="Jan Pieter Kuijper" userId="11dce61d2819b281" providerId="LiveId" clId="{A7EF670E-C9A7-457D-9A67-4F7FD560C5E1}" dt="2020-02-25T07:32:01.940" v="25" actId="207"/>
        <pc:sldMkLst>
          <pc:docMk/>
          <pc:sldMk cId="0" sldId="269"/>
        </pc:sldMkLst>
        <pc:spChg chg="mod">
          <ac:chgData name="Jan Pieter Kuijper" userId="11dce61d2819b281" providerId="LiveId" clId="{A7EF670E-C9A7-457D-9A67-4F7FD560C5E1}" dt="2020-02-25T07:32:01.940" v="25" actId="207"/>
          <ac:spMkLst>
            <pc:docMk/>
            <pc:sldMk cId="0" sldId="269"/>
            <ac:spMk id="13314" creationId="{00000000-0000-0000-0000-000000000000}"/>
          </ac:spMkLst>
        </pc:spChg>
        <pc:picChg chg="mod">
          <ac:chgData name="Jan Pieter Kuijper" userId="11dce61d2819b281" providerId="LiveId" clId="{A7EF670E-C9A7-457D-9A67-4F7FD560C5E1}" dt="2020-02-25T07:30:56.601" v="11" actId="14826"/>
          <ac:picMkLst>
            <pc:docMk/>
            <pc:sldMk cId="0" sldId="269"/>
            <ac:picMk id="3" creationId="{00000000-0000-0000-0000-000000000000}"/>
          </ac:picMkLst>
        </pc:picChg>
      </pc:sldChg>
      <pc:sldMasterChg chg="setBg modSldLayout">
        <pc:chgData name="Jan Pieter Kuijper" userId="11dce61d2819b281" providerId="LiveId" clId="{A7EF670E-C9A7-457D-9A67-4F7FD560C5E1}" dt="2020-02-25T07:31:11.402" v="13"/>
        <pc:sldMasterMkLst>
          <pc:docMk/>
          <pc:sldMasterMk cId="0" sldId="2147483648"/>
        </pc:sldMasterMkLst>
        <pc:sldLayoutChg chg="setBg">
          <pc:chgData name="Jan Pieter Kuijper" userId="11dce61d2819b281" providerId="LiveId" clId="{A7EF670E-C9A7-457D-9A67-4F7FD560C5E1}" dt="2020-02-25T07:31:11.402" v="13"/>
          <pc:sldLayoutMkLst>
            <pc:docMk/>
            <pc:sldMasterMk cId="0" sldId="2147483648"/>
            <pc:sldLayoutMk cId="3880376734" sldId="2147483649"/>
          </pc:sldLayoutMkLst>
        </pc:sldLayoutChg>
        <pc:sldLayoutChg chg="setBg">
          <pc:chgData name="Jan Pieter Kuijper" userId="11dce61d2819b281" providerId="LiveId" clId="{A7EF670E-C9A7-457D-9A67-4F7FD560C5E1}" dt="2020-02-25T07:31:11.402" v="13"/>
          <pc:sldLayoutMkLst>
            <pc:docMk/>
            <pc:sldMasterMk cId="0" sldId="2147483648"/>
            <pc:sldLayoutMk cId="3509519275" sldId="2147483650"/>
          </pc:sldLayoutMkLst>
        </pc:sldLayoutChg>
        <pc:sldLayoutChg chg="setBg">
          <pc:chgData name="Jan Pieter Kuijper" userId="11dce61d2819b281" providerId="LiveId" clId="{A7EF670E-C9A7-457D-9A67-4F7FD560C5E1}" dt="2020-02-25T07:31:11.402" v="13"/>
          <pc:sldLayoutMkLst>
            <pc:docMk/>
            <pc:sldMasterMk cId="0" sldId="2147483648"/>
            <pc:sldLayoutMk cId="4225942678" sldId="2147483651"/>
          </pc:sldLayoutMkLst>
        </pc:sldLayoutChg>
        <pc:sldLayoutChg chg="setBg">
          <pc:chgData name="Jan Pieter Kuijper" userId="11dce61d2819b281" providerId="LiveId" clId="{A7EF670E-C9A7-457D-9A67-4F7FD560C5E1}" dt="2020-02-25T07:31:11.402" v="13"/>
          <pc:sldLayoutMkLst>
            <pc:docMk/>
            <pc:sldMasterMk cId="0" sldId="2147483648"/>
            <pc:sldLayoutMk cId="3825826689" sldId="2147483652"/>
          </pc:sldLayoutMkLst>
        </pc:sldLayoutChg>
        <pc:sldLayoutChg chg="setBg">
          <pc:chgData name="Jan Pieter Kuijper" userId="11dce61d2819b281" providerId="LiveId" clId="{A7EF670E-C9A7-457D-9A67-4F7FD560C5E1}" dt="2020-02-25T07:31:11.402" v="13"/>
          <pc:sldLayoutMkLst>
            <pc:docMk/>
            <pc:sldMasterMk cId="0" sldId="2147483648"/>
            <pc:sldLayoutMk cId="3856725148" sldId="2147483653"/>
          </pc:sldLayoutMkLst>
        </pc:sldLayoutChg>
        <pc:sldLayoutChg chg="setBg">
          <pc:chgData name="Jan Pieter Kuijper" userId="11dce61d2819b281" providerId="LiveId" clId="{A7EF670E-C9A7-457D-9A67-4F7FD560C5E1}" dt="2020-02-25T07:31:11.402" v="13"/>
          <pc:sldLayoutMkLst>
            <pc:docMk/>
            <pc:sldMasterMk cId="0" sldId="2147483648"/>
            <pc:sldLayoutMk cId="2067826841" sldId="2147483654"/>
          </pc:sldLayoutMkLst>
        </pc:sldLayoutChg>
        <pc:sldLayoutChg chg="setBg">
          <pc:chgData name="Jan Pieter Kuijper" userId="11dce61d2819b281" providerId="LiveId" clId="{A7EF670E-C9A7-457D-9A67-4F7FD560C5E1}" dt="2020-02-25T07:31:11.402" v="13"/>
          <pc:sldLayoutMkLst>
            <pc:docMk/>
            <pc:sldMasterMk cId="0" sldId="2147483648"/>
            <pc:sldLayoutMk cId="128691447" sldId="2147483655"/>
          </pc:sldLayoutMkLst>
        </pc:sldLayoutChg>
        <pc:sldLayoutChg chg="setBg">
          <pc:chgData name="Jan Pieter Kuijper" userId="11dce61d2819b281" providerId="LiveId" clId="{A7EF670E-C9A7-457D-9A67-4F7FD560C5E1}" dt="2020-02-25T07:31:11.402" v="13"/>
          <pc:sldLayoutMkLst>
            <pc:docMk/>
            <pc:sldMasterMk cId="0" sldId="2147483648"/>
            <pc:sldLayoutMk cId="3348675448" sldId="2147483656"/>
          </pc:sldLayoutMkLst>
        </pc:sldLayoutChg>
        <pc:sldLayoutChg chg="setBg">
          <pc:chgData name="Jan Pieter Kuijper" userId="11dce61d2819b281" providerId="LiveId" clId="{A7EF670E-C9A7-457D-9A67-4F7FD560C5E1}" dt="2020-02-25T07:31:11.402" v="13"/>
          <pc:sldLayoutMkLst>
            <pc:docMk/>
            <pc:sldMasterMk cId="0" sldId="2147483648"/>
            <pc:sldLayoutMk cId="1448179267" sldId="2147483657"/>
          </pc:sldLayoutMkLst>
        </pc:sldLayoutChg>
        <pc:sldLayoutChg chg="setBg">
          <pc:chgData name="Jan Pieter Kuijper" userId="11dce61d2819b281" providerId="LiveId" clId="{A7EF670E-C9A7-457D-9A67-4F7FD560C5E1}" dt="2020-02-25T07:31:11.402" v="13"/>
          <pc:sldLayoutMkLst>
            <pc:docMk/>
            <pc:sldMasterMk cId="0" sldId="2147483648"/>
            <pc:sldLayoutMk cId="479465075" sldId="2147483658"/>
          </pc:sldLayoutMkLst>
        </pc:sldLayoutChg>
        <pc:sldLayoutChg chg="setBg">
          <pc:chgData name="Jan Pieter Kuijper" userId="11dce61d2819b281" providerId="LiveId" clId="{A7EF670E-C9A7-457D-9A67-4F7FD560C5E1}" dt="2020-02-25T07:31:11.402" v="13"/>
          <pc:sldLayoutMkLst>
            <pc:docMk/>
            <pc:sldMasterMk cId="0" sldId="2147483648"/>
            <pc:sldLayoutMk cId="135603924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8E1C6-A1A7-4F33-83B4-37250651AD5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8037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5C248-0CA0-4E00-B692-90EA7D5145D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7946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EFE0D-D6CD-486E-B295-40C72F1A999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56039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392DE-2015-4D86-B9C9-6BFE6C18ABB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09519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CF69B-8EFB-42F6-B4FE-4F2B058AC84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2594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5FF6B-4273-425D-9217-D7BC6ACAB31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2582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BDFDC-AC18-4096-83AD-F03E876C1B0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5672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90452-8E71-43B1-99E4-558EAC37AA9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6782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5E6CD-9ECC-4BFD-B2BA-581CD7EBD87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69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64336-AF07-4883-841C-EDB5E331139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48675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296E2-B5C2-4590-B2EF-FD7FF205B1B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48179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E4148E6-68C0-455C-A7A2-CDBCA8C0B64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Psalm 75 (DNP) 	t. J.P. Kuijper; m. Genève 1562</a:t>
            </a:r>
            <a:endParaRPr lang="nl-NL" altLang="nl-NL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0" y="635699"/>
            <a:ext cx="7620000" cy="4541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Psalm 75 (DNP) 	t. J.P. Kuijper; m. Genève 1562</a:t>
            </a:r>
            <a:endParaRPr lang="nl-NL" altLang="nl-NL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0" y="635282"/>
            <a:ext cx="7620000" cy="229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Psalm 75 (DNP) 	t. J.P. Kuijper; m. Genève 1562</a:t>
            </a:r>
            <a:endParaRPr lang="nl-NL" altLang="nl-NL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0" y="635699"/>
            <a:ext cx="7620000" cy="4541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Psalm 75 (DNP) 	t. J.P. Kuijper; m. Genève 1562</a:t>
            </a:r>
            <a:endParaRPr lang="nl-NL" altLang="nl-NL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0" y="635282"/>
            <a:ext cx="7620000" cy="229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Psalm 75 (DNP) 	t. J.P. Kuijper; m. Genève 1562</a:t>
            </a:r>
            <a:endParaRPr lang="nl-NL" altLang="nl-NL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0" y="635282"/>
            <a:ext cx="7620000" cy="229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Psalm 75 (DNP) 	t. J.P. Kuijper; m. Genève 1562</a:t>
            </a:r>
            <a:endParaRPr lang="nl-NL" altLang="nl-NL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0" y="635699"/>
            <a:ext cx="7620000" cy="4541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Psalm 75 (DNP) 	t. J.P. Kuijper; m. Genève 1562</a:t>
            </a:r>
            <a:endParaRPr lang="nl-NL" altLang="nl-NL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0" y="635282"/>
            <a:ext cx="7620000" cy="229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Psalm 75 (DNP) 	t. J.P. Kuijper; m. Genève 1562</a:t>
            </a:r>
            <a:endParaRPr lang="nl-NL" altLang="nl-NL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0" y="635699"/>
            <a:ext cx="7620000" cy="4541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Psalm 75 (DNP) 	t. J.P. Kuijper; m. Genève 1562</a:t>
            </a:r>
            <a:endParaRPr lang="nl-NL" altLang="nl-NL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0" y="635282"/>
            <a:ext cx="7620000" cy="229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Psalm 75 (DNP) 	t. J.P. Kuijper; m. Genève 1562</a:t>
            </a:r>
            <a:endParaRPr lang="nl-NL" altLang="nl-NL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0" y="635699"/>
            <a:ext cx="7620000" cy="4541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Psalm 75 (DNP) 	t. J.P. Kuijper; m. Genève 1562</a:t>
            </a:r>
            <a:endParaRPr lang="nl-NL" altLang="nl-NL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0" y="635282"/>
            <a:ext cx="7620000" cy="229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>
                <a:solidFill>
                  <a:schemeClr val="bg1"/>
                </a:solidFill>
                <a:latin typeface="Arial" panose="020B0604020202020204" pitchFamily="34" charset="0"/>
              </a:rPr>
              <a:t>Psalm 75 (DNP) 	t. J.P. Kuijper; m. Genève 1562</a:t>
            </a:r>
            <a:endParaRPr lang="nl-NL" altLang="nl-NL" sz="16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3314" y="635000"/>
            <a:ext cx="7617371" cy="4539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216</Words>
  <Application>Microsoft Office PowerPoint</Application>
  <PresentationFormat>Diavoorstelling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Jan Pieter Kuijper</cp:lastModifiedBy>
  <cp:revision>43</cp:revision>
  <dcterms:created xsi:type="dcterms:W3CDTF">2004-09-21T10:26:12Z</dcterms:created>
  <dcterms:modified xsi:type="dcterms:W3CDTF">2020-02-25T07:32:04Z</dcterms:modified>
</cp:coreProperties>
</file>