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7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8E1C6-A1A7-4F33-83B4-37250651AD5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037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5C248-0CA0-4E00-B692-90EA7D5145D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7946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EFE0D-D6CD-486E-B295-40C72F1A999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5603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392DE-2015-4D86-B9C9-6BFE6C18ABB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951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CF69B-8EFB-42F6-B4FE-4F2B058AC84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2594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5FF6B-4273-425D-9217-D7BC6ACAB31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82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BDFDC-AC18-4096-83AD-F03E876C1B0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672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90452-8E71-43B1-99E4-558EAC37AA9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782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5E6CD-9ECC-4BFD-B2BA-581CD7EBD87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69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64336-AF07-4883-841C-EDB5E331139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4867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296E2-B5C2-4590-B2EF-FD7FF205B1B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4817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E4148E6-68C0-455C-A7A2-CDBCA8C0B64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4999"/>
            <a:ext cx="7620000" cy="454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229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4999"/>
            <a:ext cx="7620000" cy="454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229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229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4999"/>
            <a:ext cx="7620000" cy="454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229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4999"/>
            <a:ext cx="7620000" cy="454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229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4999"/>
            <a:ext cx="7620000" cy="454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229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75 (DNP) 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35000"/>
            <a:ext cx="7620000" cy="453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60</Words>
  <Application>Microsoft Office PowerPoint</Application>
  <PresentationFormat>Diavoorstelling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freddy</cp:lastModifiedBy>
  <cp:revision>43</cp:revision>
  <dcterms:created xsi:type="dcterms:W3CDTF">2004-09-21T10:26:12Z</dcterms:created>
  <dcterms:modified xsi:type="dcterms:W3CDTF">2020-02-24T11:10:09Z</dcterms:modified>
</cp:coreProperties>
</file>