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58" r:id="rId5"/>
    <p:sldId id="278" r:id="rId6"/>
    <p:sldId id="259" r:id="rId7"/>
    <p:sldId id="262" r:id="rId8"/>
    <p:sldId id="261" r:id="rId9"/>
    <p:sldId id="27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9BE53E9-84AC-4A69-89EC-C37CAB86F468}"/>
    <pc:docChg chg="modSld">
      <pc:chgData name="Jan Pieter Kuijper" userId="11dce61d2819b281" providerId="LiveId" clId="{09BE53E9-84AC-4A69-89EC-C37CAB86F468}" dt="2022-02-07T15:34:57.954" v="3"/>
      <pc:docMkLst>
        <pc:docMk/>
      </pc:docMkLst>
      <pc:sldChg chg="modSp mod">
        <pc:chgData name="Jan Pieter Kuijper" userId="11dce61d2819b281" providerId="LiveId" clId="{09BE53E9-84AC-4A69-89EC-C37CAB86F468}" dt="2022-02-07T15:34:37.599" v="0" actId="207"/>
        <pc:sldMkLst>
          <pc:docMk/>
          <pc:sldMk cId="4221834077" sldId="275"/>
        </pc:sldMkLst>
        <pc:spChg chg="mod">
          <ac:chgData name="Jan Pieter Kuijper" userId="11dce61d2819b281" providerId="LiveId" clId="{09BE53E9-84AC-4A69-89EC-C37CAB86F468}" dt="2022-02-07T15:34:37.599" v="0" actId="207"/>
          <ac:spMkLst>
            <pc:docMk/>
            <pc:sldMk cId="4221834077" sldId="275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09BE53E9-84AC-4A69-89EC-C37CAB86F468}" dt="2022-02-07T15:34:43.613" v="1"/>
        <pc:sldMkLst>
          <pc:docMk/>
          <pc:sldMk cId="3532246415" sldId="276"/>
        </pc:sldMkLst>
        <pc:spChg chg="mod">
          <ac:chgData name="Jan Pieter Kuijper" userId="11dce61d2819b281" providerId="LiveId" clId="{09BE53E9-84AC-4A69-89EC-C37CAB86F468}" dt="2022-02-07T15:34:43.613" v="1"/>
          <ac:spMkLst>
            <pc:docMk/>
            <pc:sldMk cId="3532246415" sldId="276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09BE53E9-84AC-4A69-89EC-C37CAB86F468}" dt="2022-02-07T15:34:48.680" v="2"/>
        <pc:sldMkLst>
          <pc:docMk/>
          <pc:sldMk cId="4076433349" sldId="277"/>
        </pc:sldMkLst>
        <pc:spChg chg="mod">
          <ac:chgData name="Jan Pieter Kuijper" userId="11dce61d2819b281" providerId="LiveId" clId="{09BE53E9-84AC-4A69-89EC-C37CAB86F468}" dt="2022-02-07T15:34:48.680" v="2"/>
          <ac:spMkLst>
            <pc:docMk/>
            <pc:sldMk cId="4076433349" sldId="277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09BE53E9-84AC-4A69-89EC-C37CAB86F468}" dt="2022-02-07T15:34:57.954" v="3"/>
        <pc:sldMkLst>
          <pc:docMk/>
          <pc:sldMk cId="588803039" sldId="278"/>
        </pc:sldMkLst>
        <pc:spChg chg="mod">
          <ac:chgData name="Jan Pieter Kuijper" userId="11dce61d2819b281" providerId="LiveId" clId="{09BE53E9-84AC-4A69-89EC-C37CAB86F468}" dt="2022-02-07T15:34:57.954" v="3"/>
          <ac:spMkLst>
            <pc:docMk/>
            <pc:sldMk cId="588803039" sldId="278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1926B-D99A-4647-B42A-4C2750B27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3BF0A2-50B6-41A5-9E68-2915CA076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C715F-179B-45EE-9AB7-EC991584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F07885-D8E7-47FC-B8DC-937B482D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D3D407-95C5-4F70-A646-42753909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65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E214E-5336-4541-84DE-3B142EBE9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ED4F4C-86F6-4FE7-A68F-59FD1F0A8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54D93D-FA34-4A3C-BC31-95699080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8B3345-517B-4092-9B98-523D8549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99430B-AA92-4A3A-BA51-356DF418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2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CE3B9EF-7CDC-45B8-9850-B994EFFC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59625B-412B-4BF4-B008-C2CB7341E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0F7DEA-1794-4272-B352-DC303E66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4DC50F-2A12-4E5A-8B84-B52E571C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660CA1-7139-4EA6-B1D5-5C142DB0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25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EA633-9799-47A3-A2A8-546F40BF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FBAFEF-883D-471E-A181-9A0B1868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764A27-F3D9-451D-8266-A0B5DBAE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17D2A3-2253-4D33-AD3B-9CC43204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B607DF-DBB6-4F1B-B4C4-8261297F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79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5FB08-B166-42A3-AF86-BC211E83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E843CD-70B5-420B-BE6A-32B5CE858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E64AA9-8448-47A4-855B-81B5D518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EC9B61-6ED5-4E0A-A947-55EDA174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FC95B5-E98E-4483-997C-5E801322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98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80DBD-E75F-45C0-8A3E-1FBE8862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7CA978-8948-43D4-B23F-058A033F9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8708FA-283E-47F6-986A-D21A0DB1C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13BFC1-6DCE-457C-9E17-E48C5116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CCC8BB-7DCC-49E5-816A-F409C168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8260A3-1C9B-4DEB-9169-3B8DC6D3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0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3A9308-893D-46A1-BC48-86D7AAEB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029B97-8609-4260-998B-2F3036A02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4BC5AC-F1B2-4F59-AD65-8978771A3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5051A7-C732-4195-923F-C4E013EEE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A6566D-88AF-414E-A112-605703E7D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D6AEAD9-47A6-43FF-B169-1D1EA329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551A857-33F3-42F0-9CEE-C1DF6169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875B614-1F4F-41FD-981C-DD25BCA2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77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B38C91-311C-4A1F-A282-9C9ADBDF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34EADD-00A5-4674-AB94-08C2F720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539A6C-1C6B-4EE6-A06F-F322BCDA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69EDBE2-C82B-498D-898A-B7245619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31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A270E3E-F3A5-4AA0-8CF4-90FBA499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5C26E6-C020-43C6-A510-674EB055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287EF2-848B-42AD-A24A-C8549991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36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E54B2-141E-4BE2-BB85-E9E5F0F7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2C27FE-2F8C-4F7B-84D8-2E0B61228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691CF4-1913-409C-92F9-65C3972FF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13D55A-9C2E-4474-B1E5-01EAEDA5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BFA434-A6AB-46E5-BD14-E92E14A9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59472C-F63D-49FB-91DD-2513B8BA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18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14E1A-5589-495A-A46F-A9D819961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279789-46E6-4586-80B0-A4E1BC098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D66CCF-DEC0-4871-BC87-5BDD16AEB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142C21-DB36-4A4C-AF31-64FA53FE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033615-F61E-4DE4-AA6B-0924B393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F9C67D1-A444-458C-AACE-75D726B9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59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814A62B-7ED1-4113-9ED4-F6143473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6774A0-C17F-413F-8D33-5FCB763A1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4E1A1C-31E6-476E-A187-7243C2DB9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1C23-3C17-4C5E-B4F6-7ABC0A19FF5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B0855D-ACDA-4139-99E6-9893074F8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1EB24-8AAD-4A93-9286-8F8202220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5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	t. A.J. Molenaar;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83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	t. A.J. Molenaar;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0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24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	t. A.J. Molenaar;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3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	t. A.J. Molenaar;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0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0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0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2022-02-05T10:05:26Z</dcterms:created>
  <dcterms:modified xsi:type="dcterms:W3CDTF">2022-02-07T15:35:19Z</dcterms:modified>
</cp:coreProperties>
</file>