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8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3A90D1-B9D7-48F5-A243-D7AE1DD45D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F8F6413-9AEC-4956-95C6-A39085F1F4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0A74935-4468-4BB9-B703-AF3D94F8C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255E5-853C-4021-8C52-610CBE50C257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1FBCCCF-D91E-43AD-9015-E87298EA8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5694017-CC9C-4993-A913-4DCB4A2FD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3CF47-2037-4FA4-8BD8-2486445C86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6819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0BCC1B-025D-49F3-A423-5FB4A48F8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FD533C1-F730-4982-BEC5-D27635A145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C6F13A3-5CA5-4F5E-B6A2-7EA0539B7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255E5-853C-4021-8C52-610CBE50C257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83C0A63-2960-4635-A5BE-EF5116F91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BAADE48-B30C-44D4-98B8-7B6EFFA7D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3CF47-2037-4FA4-8BD8-2486445C86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4481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20757E5E-DF1E-4FC5-A467-43EE4E51FE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BC86279-3933-4645-8AD4-09284A3632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A55DAF6-7B6A-4530-8E25-FEC94C023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255E5-853C-4021-8C52-610CBE50C257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5D4A3EB-438B-4F82-B672-0D5DE3581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1472161-D7CB-44B7-937F-C9CF57866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3CF47-2037-4FA4-8BD8-2486445C86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1697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F94AD0-1D65-43C0-A49E-B0145334C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CEFFE73-A753-4FB1-8156-6734AA3AB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B75BA59-EF68-4E83-B872-C0D755FA9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255E5-853C-4021-8C52-610CBE50C257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CAEC8D5-8A57-41F5-B926-BE5DEAC31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33E831C-88DF-4D38-82F4-01894750F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3CF47-2037-4FA4-8BD8-2486445C86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4950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64FC95-6312-462A-B922-EAEE19044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40F6FAE-5DAE-45A3-8762-716EAC1004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AD2FCF7-E07B-4D61-BB99-79F37087A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255E5-853C-4021-8C52-610CBE50C257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52EFB8E-AEF2-41B3-B241-A0529E6D3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C49A4E7-CFCC-4859-884B-BE2A0F017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3CF47-2037-4FA4-8BD8-2486445C86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1221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5E75D9-F01E-4DFD-8907-11865685E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8700ABE-7DA9-4E05-B3E9-7D68F3A413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6AE2734-777D-4DB8-8B30-A2785EDA48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3F10C00-9F97-4AA9-A12B-1A1BBE778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255E5-853C-4021-8C52-610CBE50C257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4E7D221-23AE-4E5B-AE0D-8B1136E14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FD5D62A-5998-4DF1-8C55-8B411475A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3CF47-2037-4FA4-8BD8-2486445C86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2973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C2D435-2D01-4358-929F-698F8FEAB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1902967-61A0-41AD-8756-8533B5D29D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4C3ADBA-7AF6-438B-9721-FD93DF37D2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EA8F45D-1CFC-49CC-B6DC-C17CEC0AA8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7C06806-A1EF-4313-968D-19A9558A6E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614E7ADD-744D-41F5-A156-F70E4376D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255E5-853C-4021-8C52-610CBE50C257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25441BE-1C79-44D5-84D5-1A971A203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FEE7D73-4C1C-4156-BEEA-9D6FFD234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3CF47-2037-4FA4-8BD8-2486445C86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5527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86FEC9-2D52-4FF1-A291-62C56F93A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4DD5449-5DC4-47B0-BF7A-176E5CA87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255E5-853C-4021-8C52-610CBE50C257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451899A-96E8-453F-9AA3-A72CD1E66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44D1606-5C60-42FC-B6E6-2C9C4AB5A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3CF47-2037-4FA4-8BD8-2486445C86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6483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BB2E847-2ABE-4102-A64B-077C965F6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255E5-853C-4021-8C52-610CBE50C257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341AD9AE-D804-4D3F-B5A7-9F9EC9B63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3AB9233-196E-406E-9F6C-A1C4C64EF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3CF47-2037-4FA4-8BD8-2486445C86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234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314985-ADE9-4280-AE0C-927A50D85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F239F96-EB1B-45FB-B7CF-678FAABCF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883E7C5-4CBE-4D20-898C-5667BF67DE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7FA133E-25F8-43A1-952D-74E806FA1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255E5-853C-4021-8C52-610CBE50C257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24C9B97-76D7-4F08-9F4E-A99B7A1E1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963F395-B55F-4021-9637-0DB7B270D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3CF47-2037-4FA4-8BD8-2486445C86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1577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87AC60-E32D-4CC5-B39E-B64F72B30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38DFB3D-13A6-479C-B115-9916AAC3C6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78851D0-C4A7-4DAC-A483-70BC8086CB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6C19A85-FF92-4D2D-AA18-02EBEE1CD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255E5-853C-4021-8C52-610CBE50C257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7B7CCCC-5DFD-4672-8E73-86D78DAC3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BC7738A-564E-4378-B2A6-D69152D44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3CF47-2037-4FA4-8BD8-2486445C86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8400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D42D9CFE-031A-4E30-B6A9-716888E08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F88F355-825A-4444-99AF-809502DCA5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4F2219F-2D48-49A6-A1D1-10915A7B64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255E5-853C-4021-8C52-610CBE50C257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657145B-E513-4FD5-87C2-B3A496C886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B0A2438-3814-44D3-9667-F9F8D188E6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3CF47-2037-4FA4-8BD8-2486445C86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8428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latin typeface="Arial" panose="020B0604020202020204" pitchFamily="34" charset="0"/>
              </a:rPr>
              <a:t>Psalm 66 (DNP)	t. J.P. Kuijper; m. </a:t>
            </a:r>
            <a:r>
              <a:rPr lang="en-US" altLang="nl-NL" sz="1600" b="1" dirty="0" err="1">
                <a:latin typeface="Arial" panose="020B0604020202020204" pitchFamily="34" charset="0"/>
              </a:rPr>
              <a:t>Straatsburg</a:t>
            </a:r>
            <a:r>
              <a:rPr lang="en-US" altLang="nl-NL" sz="1600" b="1" dirty="0">
                <a:latin typeface="Arial" panose="020B0604020202020204" pitchFamily="34" charset="0"/>
              </a:rPr>
              <a:t> 1545 / Genève 1551 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1000"/>
            <a:ext cx="10160000" cy="4862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latin typeface="Arial" panose="020B0604020202020204" pitchFamily="34" charset="0"/>
              </a:rPr>
              <a:t>Psalm 66 (DNP)	t. J.P. Kuijper; m. </a:t>
            </a:r>
            <a:r>
              <a:rPr lang="en-US" altLang="nl-NL" sz="1600" b="1" dirty="0" err="1">
                <a:latin typeface="Arial" panose="020B0604020202020204" pitchFamily="34" charset="0"/>
              </a:rPr>
              <a:t>Straatsburg</a:t>
            </a:r>
            <a:r>
              <a:rPr lang="en-US" altLang="nl-NL" sz="1600" b="1" dirty="0">
                <a:latin typeface="Arial" panose="020B0604020202020204" pitchFamily="34" charset="0"/>
              </a:rPr>
              <a:t> 1545 / Genève 1551 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1000"/>
            <a:ext cx="10160000" cy="4861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latin typeface="Arial" panose="020B0604020202020204" pitchFamily="34" charset="0"/>
              </a:rPr>
              <a:t>Psalm 66 (DNP)	t. J.P. Kuijper; m. </a:t>
            </a:r>
            <a:r>
              <a:rPr lang="en-US" altLang="nl-NL" sz="1600" b="1" dirty="0" err="1">
                <a:latin typeface="Arial" panose="020B0604020202020204" pitchFamily="34" charset="0"/>
              </a:rPr>
              <a:t>Straatsburg</a:t>
            </a:r>
            <a:r>
              <a:rPr lang="en-US" altLang="nl-NL" sz="1600" b="1" dirty="0">
                <a:latin typeface="Arial" panose="020B0604020202020204" pitchFamily="34" charset="0"/>
              </a:rPr>
              <a:t> 1545 / Genève 1551 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1000"/>
            <a:ext cx="10160000" cy="4861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latin typeface="Arial" panose="020B0604020202020204" pitchFamily="34" charset="0"/>
              </a:rPr>
              <a:t>Psalm 66 (DNP)	t. J.P. Kuijper; m. </a:t>
            </a:r>
            <a:r>
              <a:rPr lang="en-US" altLang="nl-NL" sz="1600" b="1" dirty="0" err="1">
                <a:latin typeface="Arial" panose="020B0604020202020204" pitchFamily="34" charset="0"/>
              </a:rPr>
              <a:t>Straatsburg</a:t>
            </a:r>
            <a:r>
              <a:rPr lang="en-US" altLang="nl-NL" sz="1600" b="1" dirty="0">
                <a:latin typeface="Arial" panose="020B0604020202020204" pitchFamily="34" charset="0"/>
              </a:rPr>
              <a:t> 1545 / Genève 1551 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1000"/>
            <a:ext cx="10160000" cy="4859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latin typeface="Arial" panose="020B0604020202020204" pitchFamily="34" charset="0"/>
              </a:rPr>
              <a:t>Psalm 66 (DNP)	t. J.P. Kuijper; m. </a:t>
            </a:r>
            <a:r>
              <a:rPr lang="en-US" altLang="nl-NL" sz="1600" b="1" dirty="0" err="1">
                <a:latin typeface="Arial" panose="020B0604020202020204" pitchFamily="34" charset="0"/>
              </a:rPr>
              <a:t>Straatsburg</a:t>
            </a:r>
            <a:r>
              <a:rPr lang="en-US" altLang="nl-NL" sz="1600" b="1" dirty="0">
                <a:latin typeface="Arial" panose="020B0604020202020204" pitchFamily="34" charset="0"/>
              </a:rPr>
              <a:t> 1545 / Genève 1551 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1000"/>
            <a:ext cx="10160000" cy="4861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latin typeface="Arial" panose="020B0604020202020204" pitchFamily="34" charset="0"/>
              </a:rPr>
              <a:t>Psalm 66 (DNP)	t. J.P. Kuijper; m. </a:t>
            </a:r>
            <a:r>
              <a:rPr lang="en-US" altLang="nl-NL" sz="1600" b="1" dirty="0" err="1">
                <a:latin typeface="Arial" panose="020B0604020202020204" pitchFamily="34" charset="0"/>
              </a:rPr>
              <a:t>Straatsburg</a:t>
            </a:r>
            <a:r>
              <a:rPr lang="en-US" altLang="nl-NL" sz="1600" b="1" dirty="0">
                <a:latin typeface="Arial" panose="020B0604020202020204" pitchFamily="34" charset="0"/>
              </a:rPr>
              <a:t> 1545 / Genève 1551 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1000"/>
            <a:ext cx="10160000" cy="4862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latin typeface="Arial" panose="020B0604020202020204" pitchFamily="34" charset="0"/>
              </a:rPr>
              <a:t>Psalm 66 (DNP)	t. J.P. Kuijper; m. </a:t>
            </a:r>
            <a:r>
              <a:rPr lang="en-US" altLang="nl-NL" sz="1600" b="1" dirty="0" err="1">
                <a:latin typeface="Arial" panose="020B0604020202020204" pitchFamily="34" charset="0"/>
              </a:rPr>
              <a:t>Straatsburg</a:t>
            </a:r>
            <a:r>
              <a:rPr lang="en-US" altLang="nl-NL" sz="1600" b="1" dirty="0">
                <a:latin typeface="Arial" panose="020B0604020202020204" pitchFamily="34" charset="0"/>
              </a:rPr>
              <a:t> 1545 / Genève 1551 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1000"/>
            <a:ext cx="10160000" cy="4861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latin typeface="Arial" panose="020B0604020202020204" pitchFamily="34" charset="0"/>
              </a:rPr>
              <a:t>Psalm 66 (DNP)	t. J.P. Kuijper; m. </a:t>
            </a:r>
            <a:r>
              <a:rPr lang="en-US" altLang="nl-NL" sz="1600" b="1" dirty="0" err="1">
                <a:latin typeface="Arial" panose="020B0604020202020204" pitchFamily="34" charset="0"/>
              </a:rPr>
              <a:t>Straatsburg</a:t>
            </a:r>
            <a:r>
              <a:rPr lang="en-US" altLang="nl-NL" sz="1600" b="1" dirty="0">
                <a:latin typeface="Arial" panose="020B0604020202020204" pitchFamily="34" charset="0"/>
              </a:rPr>
              <a:t> 1545 / Genève 1551 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1000"/>
            <a:ext cx="10160000" cy="4862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latin typeface="Arial" panose="020B0604020202020204" pitchFamily="34" charset="0"/>
              </a:rPr>
              <a:t>Psalm 66 (DNP)	t. J.P. Kuijper; m. </a:t>
            </a:r>
            <a:r>
              <a:rPr lang="en-US" altLang="nl-NL" sz="1600" b="1" dirty="0" err="1">
                <a:latin typeface="Arial" panose="020B0604020202020204" pitchFamily="34" charset="0"/>
              </a:rPr>
              <a:t>Straatsburg</a:t>
            </a:r>
            <a:r>
              <a:rPr lang="en-US" altLang="nl-NL" sz="1600" b="1" dirty="0">
                <a:latin typeface="Arial" panose="020B0604020202020204" pitchFamily="34" charset="0"/>
              </a:rPr>
              <a:t> 1545 / Genève 1551 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1000"/>
            <a:ext cx="10160000" cy="4861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latin typeface="Arial" panose="020B0604020202020204" pitchFamily="34" charset="0"/>
              </a:rPr>
              <a:t>Psalm 66 (DNP)	t. J.P. Kuijper; m. </a:t>
            </a:r>
            <a:r>
              <a:rPr lang="en-US" altLang="nl-NL" sz="1600" b="1" dirty="0" err="1">
                <a:latin typeface="Arial" panose="020B0604020202020204" pitchFamily="34" charset="0"/>
              </a:rPr>
              <a:t>Straatsburg</a:t>
            </a:r>
            <a:r>
              <a:rPr lang="en-US" altLang="nl-NL" sz="1600" b="1" dirty="0">
                <a:latin typeface="Arial" panose="020B0604020202020204" pitchFamily="34" charset="0"/>
              </a:rPr>
              <a:t> 1545 / Genève 1551 </a:t>
            </a:r>
            <a:endParaRPr lang="nl-NL" altLang="nl-NL" sz="1600" b="1" dirty="0">
              <a:latin typeface="Arial" panose="020B060402020202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1000"/>
            <a:ext cx="10160000" cy="4862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210</Words>
  <Application>Microsoft Office PowerPoint</Application>
  <PresentationFormat>Breedbeeld</PresentationFormat>
  <Paragraphs>10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Freddy Gerkema</dc:creator>
  <cp:lastModifiedBy>Freddy Gerkema</cp:lastModifiedBy>
  <cp:revision>1</cp:revision>
  <dcterms:created xsi:type="dcterms:W3CDTF">2022-02-05T10:04:07Z</dcterms:created>
  <dcterms:modified xsi:type="dcterms:W3CDTF">2022-02-05T10:04:48Z</dcterms:modified>
</cp:coreProperties>
</file>