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A4862-B530-4F3C-BE20-53F9104C836E}" v="12" dt="2020-02-17T15:35:58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0929"/>
  </p:normalViewPr>
  <p:slideViewPr>
    <p:cSldViewPr>
      <p:cViewPr varScale="1">
        <p:scale>
          <a:sx n="86" d="100"/>
          <a:sy n="86" d="100"/>
        </p:scale>
        <p:origin x="547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30DA4862-B530-4F3C-BE20-53F9104C836E}"/>
    <pc:docChg chg="modSld modMainMaster">
      <pc:chgData name="Jan Pieter Kuijper" userId="11dce61d2819b281" providerId="LiveId" clId="{30DA4862-B530-4F3C-BE20-53F9104C836E}" dt="2020-02-17T15:35:58.936" v="11" actId="207"/>
      <pc:docMkLst>
        <pc:docMk/>
      </pc:docMkLst>
      <pc:sldChg chg="modSp setBg">
        <pc:chgData name="Jan Pieter Kuijper" userId="11dce61d2819b281" providerId="LiveId" clId="{30DA4862-B530-4F3C-BE20-53F9104C836E}" dt="2020-02-17T15:35:39.835" v="7" actId="207"/>
        <pc:sldMkLst>
          <pc:docMk/>
          <pc:sldMk cId="0" sldId="258"/>
        </pc:sldMkLst>
        <pc:spChg chg="mod">
          <ac:chgData name="Jan Pieter Kuijper" userId="11dce61d2819b281" providerId="LiveId" clId="{30DA4862-B530-4F3C-BE20-53F9104C836E}" dt="2020-02-17T15:35:39.835" v="7" actId="207"/>
          <ac:spMkLst>
            <pc:docMk/>
            <pc:sldMk cId="0" sldId="258"/>
            <ac:spMk id="2050" creationId="{00000000-0000-0000-0000-000000000000}"/>
          </ac:spMkLst>
        </pc:spChg>
        <pc:picChg chg="mod">
          <ac:chgData name="Jan Pieter Kuijper" userId="11dce61d2819b281" providerId="LiveId" clId="{30DA4862-B530-4F3C-BE20-53F9104C836E}" dt="2020-02-17T15:34:29.764" v="0" actId="1482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30DA4862-B530-4F3C-BE20-53F9104C836E}" dt="2020-02-17T15:35:58.936" v="11" actId="207"/>
        <pc:sldMkLst>
          <pc:docMk/>
          <pc:sldMk cId="0" sldId="259"/>
        </pc:sldMkLst>
        <pc:spChg chg="mod">
          <ac:chgData name="Jan Pieter Kuijper" userId="11dce61d2819b281" providerId="LiveId" clId="{30DA4862-B530-4F3C-BE20-53F9104C836E}" dt="2020-02-17T15:35:58.936" v="11" actId="207"/>
          <ac:spMkLst>
            <pc:docMk/>
            <pc:sldMk cId="0" sldId="259"/>
            <ac:spMk id="6146" creationId="{00000000-0000-0000-0000-000000000000}"/>
          </ac:spMkLst>
        </pc:spChg>
        <pc:picChg chg="mod">
          <ac:chgData name="Jan Pieter Kuijper" userId="11dce61d2819b281" providerId="LiveId" clId="{30DA4862-B530-4F3C-BE20-53F9104C836E}" dt="2020-02-17T15:35:18.746" v="4" actId="14826"/>
          <ac:picMkLst>
            <pc:docMk/>
            <pc:sldMk cId="0" sldId="259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30DA4862-B530-4F3C-BE20-53F9104C836E}" dt="2020-02-17T15:35:54.739" v="10" actId="207"/>
        <pc:sldMkLst>
          <pc:docMk/>
          <pc:sldMk cId="0" sldId="260"/>
        </pc:sldMkLst>
        <pc:spChg chg="mod">
          <ac:chgData name="Jan Pieter Kuijper" userId="11dce61d2819b281" providerId="LiveId" clId="{30DA4862-B530-4F3C-BE20-53F9104C836E}" dt="2020-02-17T15:35:54.739" v="10" actId="207"/>
          <ac:spMkLst>
            <pc:docMk/>
            <pc:sldMk cId="0" sldId="260"/>
            <ac:spMk id="5122" creationId="{00000000-0000-0000-0000-000000000000}"/>
          </ac:spMkLst>
        </pc:spChg>
        <pc:picChg chg="mod">
          <ac:chgData name="Jan Pieter Kuijper" userId="11dce61d2819b281" providerId="LiveId" clId="{30DA4862-B530-4F3C-BE20-53F9104C836E}" dt="2020-02-17T15:35:07.141" v="3" actId="14826"/>
          <ac:picMkLst>
            <pc:docMk/>
            <pc:sldMk cId="0" sldId="260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30DA4862-B530-4F3C-BE20-53F9104C836E}" dt="2020-02-17T15:35:50.187" v="9" actId="207"/>
        <pc:sldMkLst>
          <pc:docMk/>
          <pc:sldMk cId="0" sldId="261"/>
        </pc:sldMkLst>
        <pc:spChg chg="mod">
          <ac:chgData name="Jan Pieter Kuijper" userId="11dce61d2819b281" providerId="LiveId" clId="{30DA4862-B530-4F3C-BE20-53F9104C836E}" dt="2020-02-17T15:35:50.187" v="9" actId="207"/>
          <ac:spMkLst>
            <pc:docMk/>
            <pc:sldMk cId="0" sldId="261"/>
            <ac:spMk id="4098" creationId="{00000000-0000-0000-0000-000000000000}"/>
          </ac:spMkLst>
        </pc:spChg>
        <pc:picChg chg="mod">
          <ac:chgData name="Jan Pieter Kuijper" userId="11dce61d2819b281" providerId="LiveId" clId="{30DA4862-B530-4F3C-BE20-53F9104C836E}" dt="2020-02-17T15:34:55.957" v="2" actId="14826"/>
          <ac:picMkLst>
            <pc:docMk/>
            <pc:sldMk cId="0" sldId="261"/>
            <ac:picMk id="2" creationId="{00000000-0000-0000-0000-000000000000}"/>
          </ac:picMkLst>
        </pc:picChg>
      </pc:sldChg>
      <pc:sldChg chg="modSp">
        <pc:chgData name="Jan Pieter Kuijper" userId="11dce61d2819b281" providerId="LiveId" clId="{30DA4862-B530-4F3C-BE20-53F9104C836E}" dt="2020-02-17T15:35:44.200" v="8" actId="207"/>
        <pc:sldMkLst>
          <pc:docMk/>
          <pc:sldMk cId="0" sldId="262"/>
        </pc:sldMkLst>
        <pc:spChg chg="mod">
          <ac:chgData name="Jan Pieter Kuijper" userId="11dce61d2819b281" providerId="LiveId" clId="{30DA4862-B530-4F3C-BE20-53F9104C836E}" dt="2020-02-17T15:35:44.200" v="8" actId="207"/>
          <ac:spMkLst>
            <pc:docMk/>
            <pc:sldMk cId="0" sldId="262"/>
            <ac:spMk id="3074" creationId="{00000000-0000-0000-0000-000000000000}"/>
          </ac:spMkLst>
        </pc:spChg>
        <pc:picChg chg="mod">
          <ac:chgData name="Jan Pieter Kuijper" userId="11dce61d2819b281" providerId="LiveId" clId="{30DA4862-B530-4F3C-BE20-53F9104C836E}" dt="2020-02-17T15:34:43.559" v="1" actId="14826"/>
          <ac:picMkLst>
            <pc:docMk/>
            <pc:sldMk cId="0" sldId="262"/>
            <ac:picMk id="2" creationId="{00000000-0000-0000-0000-000000000000}"/>
          </ac:picMkLst>
        </pc:picChg>
      </pc:sldChg>
      <pc:sldMasterChg chg="setBg modSldLayout">
        <pc:chgData name="Jan Pieter Kuijper" userId="11dce61d2819b281" providerId="LiveId" clId="{30DA4862-B530-4F3C-BE20-53F9104C836E}" dt="2020-02-17T15:35:31.493" v="6"/>
        <pc:sldMasterMkLst>
          <pc:docMk/>
          <pc:sldMasterMk cId="0" sldId="2147483648"/>
        </pc:sldMasterMkLst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1824931333" sldId="2147483649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3300518441" sldId="2147483650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2807866533" sldId="2147483651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1891981372" sldId="2147483652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614601019" sldId="2147483653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2415038082" sldId="2147483654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3764197780" sldId="2147483655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2907060942" sldId="2147483656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3711637187" sldId="2147483657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1177953362" sldId="2147483658"/>
          </pc:sldLayoutMkLst>
        </pc:sldLayoutChg>
        <pc:sldLayoutChg chg="setBg">
          <pc:chgData name="Jan Pieter Kuijper" userId="11dce61d2819b281" providerId="LiveId" clId="{30DA4862-B530-4F3C-BE20-53F9104C836E}" dt="2020-02-17T15:35:31.493" v="6"/>
          <pc:sldLayoutMkLst>
            <pc:docMk/>
            <pc:sldMasterMk cId="0" sldId="2147483648"/>
            <pc:sldLayoutMk cId="176927628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ECA6-D917-4474-BC2D-1A62EBDAC72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249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E2518-878C-4566-A854-0073CC6C81C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7795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34C71-221D-48C9-BA01-20898E66524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6927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98151-8C3B-4DEF-AECD-24B05C16D82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0051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8FCE-F9F7-4E52-9A3C-85FE9778BE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0786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CD832-380D-46E9-921B-6D1F1A2B915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198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2BAA-56A8-4360-B288-305F4A3A0D0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1460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E6611-E70B-424A-8E46-F243C9F7B79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1503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A90F-7661-4CEA-B306-5DFBC07C625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419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947D2-DC12-44BD-8D9A-CFAA7E826C9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0706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85E7-F931-4449-B0C5-D18CD7CFA94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1163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0481003-F2E5-4A8E-AAF5-BFD538193E6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232" y="635000"/>
            <a:ext cx="8629536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665" y="635000"/>
            <a:ext cx="8634669" cy="512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579" y="635000"/>
            <a:ext cx="8634842" cy="518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232" y="635000"/>
            <a:ext cx="8629536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Psalm 64 (DNP)	t. A.J. Molenaar; m. Genève 1542 </a:t>
            </a:r>
            <a:endParaRPr lang="nl-NL" altLang="nl-NL" sz="16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232" y="635000"/>
            <a:ext cx="8629536" cy="518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90</Words>
  <Application>Microsoft Office PowerPoint</Application>
  <PresentationFormat>Diavoorstelling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48</cp:revision>
  <dcterms:created xsi:type="dcterms:W3CDTF">2004-09-21T10:26:12Z</dcterms:created>
  <dcterms:modified xsi:type="dcterms:W3CDTF">2020-02-17T15:36:01Z</dcterms:modified>
</cp:coreProperties>
</file>