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0929"/>
  </p:normalViewPr>
  <p:slideViewPr>
    <p:cSldViewPr>
      <p:cViewPr varScale="1">
        <p:scale>
          <a:sx n="68" d="100"/>
          <a:sy n="68" d="100"/>
        </p:scale>
        <p:origin x="11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ECA6-D917-4474-BC2D-1A62EBDAC72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249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2518-878C-4566-A854-0073CC6C81C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779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34C71-221D-48C9-BA01-20898E66524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6927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98151-8C3B-4DEF-AECD-24B05C16D82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0051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8FCE-F9F7-4E52-9A3C-85FE9778BE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0786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CD832-380D-46E9-921B-6D1F1A2B915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198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2BAA-56A8-4360-B288-305F4A3A0D0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1460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E6611-E70B-424A-8E46-F243C9F7B79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1503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A90F-7661-4CEA-B306-5DFBC07C625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419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947D2-DC12-44BD-8D9A-CFAA7E826C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0706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85E7-F931-4449-B0C5-D18CD7CFA94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1163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0481003-F2E5-4A8E-AAF5-BFD538193E6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512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518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25</Words>
  <Application>Microsoft Office PowerPoint</Application>
  <PresentationFormat>Diavoorstelling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</cp:lastModifiedBy>
  <cp:revision>48</cp:revision>
  <dcterms:created xsi:type="dcterms:W3CDTF">2004-09-21T10:26:12Z</dcterms:created>
  <dcterms:modified xsi:type="dcterms:W3CDTF">2020-02-17T15:21:03Z</dcterms:modified>
</cp:coreProperties>
</file>