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68" d="100"/>
          <a:sy n="68" d="100"/>
        </p:scale>
        <p:origin x="11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ECA6-D917-4474-BC2D-1A62EBDAC7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49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2518-878C-4566-A854-0073CC6C81C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79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4C71-221D-48C9-BA01-20898E6652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927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8151-8C3B-4DEF-AECD-24B05C16D8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051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8FCE-F9F7-4E52-9A3C-85FE9778BE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786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CD832-380D-46E9-921B-6D1F1A2B91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198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2BAA-56A8-4360-B288-305F4A3A0D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460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6611-E70B-424A-8E46-F243C9F7B7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503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A90F-7661-4CEA-B306-5DFBC07C62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419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47D2-DC12-44BD-8D9A-CFAA7E826C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706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85E7-F931-4449-B0C5-D18CD7CFA9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16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481003-F2E5-4A8E-AAF5-BFD538193E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2020-02-17T15:21:03Z</dcterms:modified>
</cp:coreProperties>
</file>