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1" r:id="rId4"/>
    <p:sldId id="260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DAAF6-DADE-4311-906A-373A10B92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765AA3-F5AE-4BE0-8442-5414C58B4A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151429-C0BF-4750-ADDF-DDC67938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7DAD95-BAD8-4555-9EDF-053F51365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150B5F-8959-431F-B22E-D941BF00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82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EDF811-7582-41BF-98FB-2E2BBE22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8048CD-FF32-4B36-BBE4-B1F69E540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60E1AD-C686-4261-B88C-A7A8AD8F6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A28B6D-276F-4819-96DD-76B18FAC1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D7F085-2F48-4554-853A-9AC7FCC75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29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4CA678F-9C9B-4BF7-9F40-4166891DF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DE835C-50C7-43A0-A248-052C7F70C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3CB270-B59D-4CC3-87F7-D369CE1D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8CBF36-17CB-4449-A12D-3889CE970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99F126-411F-4C9B-94C9-890DC6E10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23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18C14-CFE2-4061-AADB-6DB4B26E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D23BD3-445C-4F7B-A906-559000173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CDB3F8-6F5C-45AD-BA23-96A6E489D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7EA1464-2CD8-47FA-83DD-0710ACEA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C62311-5065-4EA1-80C1-90E3565F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78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6AC4C-CD68-4CA4-9CA2-46A450CB2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51DCB9-2FAE-43EC-9DC6-C17DE74CE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7EBCB3-3CBD-4795-9770-DC3BABCD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390EBF-B396-4106-A2CF-71BBA7CC5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4F6B98-690C-4D3D-A9C9-AF4917EE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73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2BE341-1DD6-4DF8-BC67-9E131C8CB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2A6E46-CF41-4D99-A80B-59B27EABA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C27B98-FBBC-467C-AFC6-B89BD217D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46CEE2C-4A78-4C66-93D2-9E6E44E8A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D4EE2F-3104-4253-A926-6A0D61507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52B786-EFA7-4037-AA6F-5D43013D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60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484CC-D873-4007-B30F-49E1B9193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51705F1-74D0-43F8-97AF-2A2DBAA7E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DDF742-1A1E-4C98-940D-9A5F78237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EAF21D6-FDF9-4B4F-AE7E-A74440A108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665204D-CB47-47E6-84F6-484E0E821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3F13CF2-38D5-4655-A06E-A380CABE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16EB774-413E-43C3-BCAD-759C017D5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5259BC1-0FE9-4BFB-828C-F9863304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91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471BD-612B-4261-86D5-220140099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1A00320-4BA8-491D-A5DA-770190CE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7F94D07-6B07-463A-8A5D-F2AE3A5A7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0A9FB0D-B554-4D78-B538-B9645FA8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042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173368C-1517-4FE2-9C38-4B17F7CFC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1BDD298-6DC1-4D09-9492-6A68C28F3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C6AADDC-C073-421C-90EC-E87FF0C7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77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9ED76B-2BD3-4A81-A0CA-07E685E73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D92ED1-951C-40DD-A94B-B92C02089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432BCC6-7E4F-4C8C-9C9D-969EC8AC0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3A27E3D-EE6D-4198-906F-FD4ECF4A6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4DD2B3-A709-4CE4-B90A-893DE6565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BC2928D-5CEC-4161-8F15-51887DB25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54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29B7B9-8945-446D-919B-D600D2356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E2ACEB5-3F2E-43FE-8518-4794E421C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877E07D-DBF9-4382-947B-4DCEE1174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A32F41-3B64-47C8-891C-CFAD03D3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454D82A-57BC-4454-B40C-42B79F1B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49201D1-7B93-48B1-A521-A2D64C314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48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B4855E7-DFAB-4136-8AD1-E9B6FBF63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EC02DF-1D71-4DCC-85F2-D385F54AD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1510D2-C1FD-46CA-80A2-9F7F65FC2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C6D29-807A-448B-8816-1049439A31C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555C80-4A1E-4C2D-BB8C-A4470F8CAD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B26382-9C34-46ED-BBCE-D82BEADCB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FAE04-A3EA-4083-A85F-3D94A9F8F3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34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381000"/>
            <a:ext cx="9652000" cy="579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381000"/>
            <a:ext cx="9652000" cy="572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380999"/>
            <a:ext cx="9652000" cy="579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381000"/>
            <a:ext cx="9652000" cy="579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381000"/>
            <a:ext cx="9652000" cy="579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Breedbeeld</PresentationFormat>
  <Paragraphs>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2022-02-05T10:01:03Z</dcterms:created>
  <dcterms:modified xsi:type="dcterms:W3CDTF">2022-02-05T10:01:58Z</dcterms:modified>
</cp:coreProperties>
</file>