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61E9B6-AC6F-4F91-8132-DD7CA474B32F}" v="1" dt="2020-12-17T11:02:48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1" d="100"/>
          <a:sy n="31" d="100"/>
        </p:scale>
        <p:origin x="24" y="10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D61E9B6-AC6F-4F91-8132-DD7CA474B32F}"/>
    <pc:docChg chg="modSld">
      <pc:chgData name="Jan Pieter Kuijper" userId="11dce61d2819b281" providerId="LiveId" clId="{2D61E9B6-AC6F-4F91-8132-DD7CA474B32F}" dt="2020-12-17T11:02:48.084" v="0" actId="14826"/>
      <pc:docMkLst>
        <pc:docMk/>
      </pc:docMkLst>
      <pc:sldChg chg="modSp">
        <pc:chgData name="Jan Pieter Kuijper" userId="11dce61d2819b281" providerId="LiveId" clId="{2D61E9B6-AC6F-4F91-8132-DD7CA474B32F}" dt="2020-12-17T11:02:48.084" v="0" actId="14826"/>
        <pc:sldMkLst>
          <pc:docMk/>
          <pc:sldMk cId="0" sldId="259"/>
        </pc:sldMkLst>
        <pc:picChg chg="mod">
          <ac:chgData name="Jan Pieter Kuijper" userId="11dce61d2819b281" providerId="LiveId" clId="{2D61E9B6-AC6F-4F91-8132-DD7CA474B32F}" dt="2020-12-17T11:02:48.084" v="0" actId="14826"/>
          <ac:picMkLst>
            <pc:docMk/>
            <pc:sldMk cId="0" sldId="259"/>
            <ac:picMk id="3" creationId="{00000000-0000-0000-0000-000000000000}"/>
          </ac:picMkLst>
        </pc:picChg>
      </pc:sldChg>
    </pc:docChg>
  </pc:docChgLst>
  <pc:docChgLst>
    <pc:chgData name="Jan Pieter Kuijper" userId="11dce61d2819b281" providerId="LiveId" clId="{19922C00-9AE7-4BC0-B5A0-896B162E9A80}"/>
    <pc:docChg chg="modSld modMainMaster">
      <pc:chgData name="Jan Pieter Kuijper" userId="11dce61d2819b281" providerId="LiveId" clId="{19922C00-9AE7-4BC0-B5A0-896B162E9A80}" dt="2020-02-27T19:50:08.279" v="13" actId="207"/>
      <pc:docMkLst>
        <pc:docMk/>
      </pc:docMkLst>
      <pc:sldChg chg="modSp setBg">
        <pc:chgData name="Jan Pieter Kuijper" userId="11dce61d2819b281" providerId="LiveId" clId="{19922C00-9AE7-4BC0-B5A0-896B162E9A80}" dt="2020-02-27T19:49:45.523" v="8" actId="207"/>
        <pc:sldMkLst>
          <pc:docMk/>
          <pc:sldMk cId="0" sldId="258"/>
        </pc:sldMkLst>
        <pc:spChg chg="mod">
          <ac:chgData name="Jan Pieter Kuijper" userId="11dce61d2819b281" providerId="LiveId" clId="{19922C00-9AE7-4BC0-B5A0-896B162E9A80}" dt="2020-02-27T19:49:45.523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9922C00-9AE7-4BC0-B5A0-896B162E9A80}" dt="2020-02-27T19:48:25.546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19922C00-9AE7-4BC0-B5A0-896B162E9A80}" dt="2020-02-27T19:49:50.329" v="9" actId="207"/>
        <pc:sldMkLst>
          <pc:docMk/>
          <pc:sldMk cId="0" sldId="259"/>
        </pc:sldMkLst>
        <pc:spChg chg="mod">
          <ac:chgData name="Jan Pieter Kuijper" userId="11dce61d2819b281" providerId="LiveId" clId="{19922C00-9AE7-4BC0-B5A0-896B162E9A80}" dt="2020-02-27T19:49:50.329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19922C00-9AE7-4BC0-B5A0-896B162E9A80}" dt="2020-02-27T19:48:38.241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19922C00-9AE7-4BC0-B5A0-896B162E9A80}" dt="2020-02-27T19:49:54.571" v="10" actId="207"/>
        <pc:sldMkLst>
          <pc:docMk/>
          <pc:sldMk cId="0" sldId="260"/>
        </pc:sldMkLst>
        <pc:spChg chg="mod">
          <ac:chgData name="Jan Pieter Kuijper" userId="11dce61d2819b281" providerId="LiveId" clId="{19922C00-9AE7-4BC0-B5A0-896B162E9A80}" dt="2020-02-27T19:49:54.571" v="10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19922C00-9AE7-4BC0-B5A0-896B162E9A80}" dt="2020-02-27T19:48:49.302" v="2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19922C00-9AE7-4BC0-B5A0-896B162E9A80}" dt="2020-02-27T19:50:08.279" v="13" actId="207"/>
        <pc:sldMkLst>
          <pc:docMk/>
          <pc:sldMk cId="0" sldId="261"/>
        </pc:sldMkLst>
        <pc:spChg chg="mod">
          <ac:chgData name="Jan Pieter Kuijper" userId="11dce61d2819b281" providerId="LiveId" clId="{19922C00-9AE7-4BC0-B5A0-896B162E9A80}" dt="2020-02-27T19:50:08.279" v="13" actId="207"/>
          <ac:spMkLst>
            <pc:docMk/>
            <pc:sldMk cId="0" sldId="261"/>
            <ac:spMk id="7170" creationId="{00000000-0000-0000-0000-000000000000}"/>
          </ac:spMkLst>
        </pc:spChg>
        <pc:picChg chg="mod">
          <ac:chgData name="Jan Pieter Kuijper" userId="11dce61d2819b281" providerId="LiveId" clId="{19922C00-9AE7-4BC0-B5A0-896B162E9A80}" dt="2020-02-27T19:49:24.387" v="5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19922C00-9AE7-4BC0-B5A0-896B162E9A80}" dt="2020-02-27T19:50:03.656" v="12" actId="207"/>
        <pc:sldMkLst>
          <pc:docMk/>
          <pc:sldMk cId="0" sldId="262"/>
        </pc:sldMkLst>
        <pc:spChg chg="mod">
          <ac:chgData name="Jan Pieter Kuijper" userId="11dce61d2819b281" providerId="LiveId" clId="{19922C00-9AE7-4BC0-B5A0-896B162E9A80}" dt="2020-02-27T19:50:03.656" v="12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19922C00-9AE7-4BC0-B5A0-896B162E9A80}" dt="2020-02-27T19:49:12.530" v="4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19922C00-9AE7-4BC0-B5A0-896B162E9A80}" dt="2020-02-27T19:49:59.334" v="11" actId="207"/>
        <pc:sldMkLst>
          <pc:docMk/>
          <pc:sldMk cId="0" sldId="263"/>
        </pc:sldMkLst>
        <pc:spChg chg="mod">
          <ac:chgData name="Jan Pieter Kuijper" userId="11dce61d2819b281" providerId="LiveId" clId="{19922C00-9AE7-4BC0-B5A0-896B162E9A80}" dt="2020-02-27T19:49:59.334" v="11" actId="207"/>
          <ac:spMkLst>
            <pc:docMk/>
            <pc:sldMk cId="0" sldId="263"/>
            <ac:spMk id="5122" creationId="{00000000-0000-0000-0000-000000000000}"/>
          </ac:spMkLst>
        </pc:spChg>
        <pc:picChg chg="mod">
          <ac:chgData name="Jan Pieter Kuijper" userId="11dce61d2819b281" providerId="LiveId" clId="{19922C00-9AE7-4BC0-B5A0-896B162E9A80}" dt="2020-02-27T19:48:59.929" v="3" actId="14826"/>
          <ac:picMkLst>
            <pc:docMk/>
            <pc:sldMk cId="0" sldId="263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19922C00-9AE7-4BC0-B5A0-896B162E9A80}" dt="2020-02-27T19:49:40.740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2762414184" sldId="2147483649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128385525" sldId="2147483650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2512404374" sldId="2147483651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4047885499" sldId="2147483652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2621070603" sldId="2147483653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891145978" sldId="2147483654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3204909223" sldId="2147483655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1066786299" sldId="2147483656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2271470726" sldId="2147483657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181348529" sldId="2147483658"/>
          </pc:sldLayoutMkLst>
        </pc:sldLayoutChg>
        <pc:sldLayoutChg chg="setBg">
          <pc:chgData name="Jan Pieter Kuijper" userId="11dce61d2819b281" providerId="LiveId" clId="{19922C00-9AE7-4BC0-B5A0-896B162E9A80}" dt="2020-02-27T19:49:40.740" v="7"/>
          <pc:sldLayoutMkLst>
            <pc:docMk/>
            <pc:sldMasterMk cId="0" sldId="2147483648"/>
            <pc:sldLayoutMk cId="67967346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0F613-FE08-4B43-B742-954212A746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241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4777-637C-405E-BEF2-376BA9AA25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34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F89A-8443-4E8F-8DB2-F6A03B15B7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967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3022-E254-4FA4-8B51-62BB1FB5AF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38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75215-9AB3-44E7-8D41-A81AA96881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240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533F-BBCA-4572-954A-2D9F925C65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4788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49D73-B80F-445C-A275-91ED9507CE5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107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BBAC4-FF44-4198-AA4F-9BD246C916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114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1BA0-7F75-4EAD-97A3-FA628543BD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490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844FD-B06E-490A-99CD-A4618D9537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678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D4AD9-63BD-4047-9A50-215EF95656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14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9E66CD5-62B3-4183-ADC2-B54ADFD16F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437" y="635000"/>
            <a:ext cx="8631125" cy="440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2020-12-17T11:02:52Z</dcterms:modified>
</cp:coreProperties>
</file>