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82D3A-22D8-4F9F-B186-B2DE689F25B9}" v="1" dt="2020-12-17T11:02:20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F882D3A-22D8-4F9F-B186-B2DE689F25B9}"/>
    <pc:docChg chg="modSld">
      <pc:chgData name="Jan Pieter Kuijper" userId="11dce61d2819b281" providerId="LiveId" clId="{BF882D3A-22D8-4F9F-B186-B2DE689F25B9}" dt="2020-12-17T11:02:20.649" v="0" actId="14826"/>
      <pc:docMkLst>
        <pc:docMk/>
      </pc:docMkLst>
      <pc:sldChg chg="modSp">
        <pc:chgData name="Jan Pieter Kuijper" userId="11dce61d2819b281" providerId="LiveId" clId="{BF882D3A-22D8-4F9F-B186-B2DE689F25B9}" dt="2020-12-17T11:02:20.649" v="0" actId="14826"/>
        <pc:sldMkLst>
          <pc:docMk/>
          <pc:sldMk cId="0" sldId="259"/>
        </pc:sldMkLst>
        <pc:picChg chg="mod">
          <ac:chgData name="Jan Pieter Kuijper" userId="11dce61d2819b281" providerId="LiveId" clId="{BF882D3A-22D8-4F9F-B186-B2DE689F25B9}" dt="2020-12-17T11:02:20.649" v="0" actId="14826"/>
          <ac:picMkLst>
            <pc:docMk/>
            <pc:sldMk cId="0" sldId="259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0F613-FE08-4B43-B742-954212A746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241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4777-637C-405E-BEF2-376BA9AA25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34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F89A-8443-4E8F-8DB2-F6A03B15B7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967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3022-E254-4FA4-8B51-62BB1FB5AF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38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5215-9AB3-44E7-8D41-A81AA96881C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240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533F-BBCA-4572-954A-2D9F925C65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788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49D73-B80F-445C-A275-91ED9507CE5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107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BBAC4-FF44-4198-AA4F-9BD246C916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114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1BA0-7F75-4EAD-97A3-FA628543BD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490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844FD-B06E-490A-99CD-A4618D9537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678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D4AD9-63BD-4047-9A50-215EF95656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14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9E66CD5-62B3-4183-ADC2-B54ADFD16F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437" y="635000"/>
            <a:ext cx="8631126" cy="440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2020-12-17T11:02:22Z</dcterms:modified>
</cp:coreProperties>
</file>