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3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E2A3B-D88C-4854-B85C-CF27A95522DE}" v="8" dt="2022-09-07T13:16:57.4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14CE2A3B-D88C-4854-B85C-CF27A95522DE}"/>
    <pc:docChg chg="modSld">
      <pc:chgData name="Jan Pieter Kuijper" userId="11dce61d2819b281" providerId="LiveId" clId="{14CE2A3B-D88C-4854-B85C-CF27A95522DE}" dt="2022-09-07T13:16:57.472" v="7" actId="14826"/>
      <pc:docMkLst>
        <pc:docMk/>
      </pc:docMkLst>
      <pc:sldChg chg="modSp">
        <pc:chgData name="Jan Pieter Kuijper" userId="11dce61d2819b281" providerId="LiveId" clId="{14CE2A3B-D88C-4854-B85C-CF27A95522DE}" dt="2022-09-07T13:16:20.463" v="0" actId="14826"/>
        <pc:sldMkLst>
          <pc:docMk/>
          <pc:sldMk cId="0" sldId="258"/>
        </pc:sldMkLst>
        <pc:picChg chg="mod">
          <ac:chgData name="Jan Pieter Kuijper" userId="11dce61d2819b281" providerId="LiveId" clId="{14CE2A3B-D88C-4854-B85C-CF27A95522DE}" dt="2022-09-07T13:16:20.463" v="0" actId="14826"/>
          <ac:picMkLst>
            <pc:docMk/>
            <pc:sldMk cId="0" sldId="258"/>
            <ac:picMk id="4" creationId="{A0E89D1E-98BF-485D-BEEF-FB68D8B82C4A}"/>
          </ac:picMkLst>
        </pc:picChg>
      </pc:sldChg>
      <pc:sldChg chg="modSp">
        <pc:chgData name="Jan Pieter Kuijper" userId="11dce61d2819b281" providerId="LiveId" clId="{14CE2A3B-D88C-4854-B85C-CF27A95522DE}" dt="2022-09-07T13:16:31.485" v="3" actId="1076"/>
        <pc:sldMkLst>
          <pc:docMk/>
          <pc:sldMk cId="0" sldId="259"/>
        </pc:sldMkLst>
        <pc:picChg chg="mod">
          <ac:chgData name="Jan Pieter Kuijper" userId="11dce61d2819b281" providerId="LiveId" clId="{14CE2A3B-D88C-4854-B85C-CF27A95522DE}" dt="2022-09-07T13:16:31.485" v="3" actId="1076"/>
          <ac:picMkLst>
            <pc:docMk/>
            <pc:sldMk cId="0" sldId="259"/>
            <ac:picMk id="4" creationId="{16DE2153-DFF9-4760-87B6-C5024FCD51B4}"/>
          </ac:picMkLst>
        </pc:picChg>
      </pc:sldChg>
      <pc:sldChg chg="modSp">
        <pc:chgData name="Jan Pieter Kuijper" userId="11dce61d2819b281" providerId="LiveId" clId="{14CE2A3B-D88C-4854-B85C-CF27A95522DE}" dt="2022-09-07T13:16:57.472" v="7" actId="14826"/>
        <pc:sldMkLst>
          <pc:docMk/>
          <pc:sldMk cId="0" sldId="260"/>
        </pc:sldMkLst>
        <pc:picChg chg="mod">
          <ac:chgData name="Jan Pieter Kuijper" userId="11dce61d2819b281" providerId="LiveId" clId="{14CE2A3B-D88C-4854-B85C-CF27A95522DE}" dt="2022-09-07T13:16:57.472" v="7" actId="14826"/>
          <ac:picMkLst>
            <pc:docMk/>
            <pc:sldMk cId="0" sldId="260"/>
            <ac:picMk id="4" creationId="{79FA0E36-6896-47E5-A442-C8C60ECF206D}"/>
          </ac:picMkLst>
        </pc:picChg>
      </pc:sldChg>
      <pc:sldChg chg="modSp">
        <pc:chgData name="Jan Pieter Kuijper" userId="11dce61d2819b281" providerId="LiveId" clId="{14CE2A3B-D88C-4854-B85C-CF27A95522DE}" dt="2022-09-07T13:16:44.694" v="5" actId="14826"/>
        <pc:sldMkLst>
          <pc:docMk/>
          <pc:sldMk cId="0" sldId="261"/>
        </pc:sldMkLst>
        <pc:picChg chg="mod">
          <ac:chgData name="Jan Pieter Kuijper" userId="11dce61d2819b281" providerId="LiveId" clId="{14CE2A3B-D88C-4854-B85C-CF27A95522DE}" dt="2022-09-07T13:16:44.694" v="5" actId="14826"/>
          <ac:picMkLst>
            <pc:docMk/>
            <pc:sldMk cId="0" sldId="261"/>
            <ac:picMk id="4" creationId="{4CFBBA66-D8CD-45D0-93C2-B60D8F5E44D4}"/>
          </ac:picMkLst>
        </pc:picChg>
      </pc:sldChg>
      <pc:sldChg chg="modSp">
        <pc:chgData name="Jan Pieter Kuijper" userId="11dce61d2819b281" providerId="LiveId" clId="{14CE2A3B-D88C-4854-B85C-CF27A95522DE}" dt="2022-09-07T13:16:50.739" v="6" actId="14826"/>
        <pc:sldMkLst>
          <pc:docMk/>
          <pc:sldMk cId="0" sldId="262"/>
        </pc:sldMkLst>
        <pc:picChg chg="mod">
          <ac:chgData name="Jan Pieter Kuijper" userId="11dce61d2819b281" providerId="LiveId" clId="{14CE2A3B-D88C-4854-B85C-CF27A95522DE}" dt="2022-09-07T13:16:50.739" v="6" actId="14826"/>
          <ac:picMkLst>
            <pc:docMk/>
            <pc:sldMk cId="0" sldId="262"/>
            <ac:picMk id="4" creationId="{41F807F7-320F-41B3-835F-243919A26B86}"/>
          </ac:picMkLst>
        </pc:picChg>
      </pc:sldChg>
      <pc:sldChg chg="modSp">
        <pc:chgData name="Jan Pieter Kuijper" userId="11dce61d2819b281" providerId="LiveId" clId="{14CE2A3B-D88C-4854-B85C-CF27A95522DE}" dt="2022-09-07T13:16:38.488" v="4" actId="14826"/>
        <pc:sldMkLst>
          <pc:docMk/>
          <pc:sldMk cId="0" sldId="263"/>
        </pc:sldMkLst>
        <pc:picChg chg="mod">
          <ac:chgData name="Jan Pieter Kuijper" userId="11dce61d2819b281" providerId="LiveId" clId="{14CE2A3B-D88C-4854-B85C-CF27A95522DE}" dt="2022-09-07T13:16:38.488" v="4" actId="14826"/>
          <ac:picMkLst>
            <pc:docMk/>
            <pc:sldMk cId="0" sldId="263"/>
            <ac:picMk id="4" creationId="{D244305C-2837-4A49-8227-9E9B92E5FA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6A948-757E-42F6-A35D-A4B9FC849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79A8EE5-B9D8-42D4-A580-C77AB334C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1C67EE-225E-4472-9929-A3FCEBE6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564CAE-078E-4F13-804D-295EC8D4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F9E7D0-1EE0-4201-A1CC-E8C970945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52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66C4C3-F44D-4294-9EAC-57494F343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F05B021-414E-47E1-887D-ADB3230F9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817B409-1E00-4A40-AE27-5D801F91B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C83076-7838-4805-9CD8-6CF11C940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DD0324-CA7B-41F4-8BB8-B32F3269C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33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2980EFD-B74A-4F2B-BE80-8058B4982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A4022D6-A1CD-416E-8C55-39AD48F29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1A342D-7B4B-4F47-B684-52E02580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82F4FF-605A-4AE2-9B18-79EB6EA0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29D744-B8E7-4EBB-B1DB-23EFBE805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68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9CAD5E-57C3-43FA-9A5A-D9CD6E1F2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79A3D9-FDE2-4542-8FC0-792436C78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8BDC3F-0F96-464C-A162-D644E19AC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15A4DB-CF4F-4539-882D-80424792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FC2850-DD93-40FF-BE28-0BF4D67FB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750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A01E02-B2DE-4C28-AAB4-5750AC23C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834867F-8B84-48C2-A92A-B2C3F1A43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BB303D-6CF2-48B2-BF1E-F6ACD0DB9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228A16-E520-4595-9EFD-4C16548B8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F997A9-128B-4DB1-9E2D-CF31D99C2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88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15F10E-EFB0-4D8B-B9D2-98401E929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F06C83-9D96-4AB2-847E-38A6D1CD0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BE1E01C-1189-47C1-BA96-C29E46F5B4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F1D843D-EEC2-4442-9C2A-175C6E2BA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90ACAD5-DB92-46FA-917D-DEA597CF5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58A8FF8-8254-4705-BFDF-2954D15BC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658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E1EA7-D3A9-4544-8A0C-7C01DACAF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9E3B5CE-5FA4-41EC-AC85-5E446E176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4034A32-BAFB-4C2B-ADE1-CAFA4EB42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25EA29C-B23A-4B97-9D9F-7C555D13D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5EF8659-F5C3-40A5-A719-A9E28B7E5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FAB2DB6-6EBE-4455-9BB0-942E80AE2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8C98D06-D549-47DB-AADE-71F276017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0FB4841-D83D-4786-9D52-7A5E7045C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64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EAA1B7-B1B5-4A0B-9813-C1539E343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CF15B8A-31F3-402F-8D68-D3694D476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607E0D3-E300-4A1F-AF2A-7F2E8A18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6BC6F7A-02F8-409C-9CD9-4449A8F86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658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7FC28FE-921F-4026-ADEF-952327E39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08C23AC-02A5-4E43-A9F9-A4ACB1A0A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1F30D65-308D-4E46-A7E0-E61C93735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09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A8D037-F4B0-4C2F-9FB4-66C331DBF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7A4359-4DA1-4C00-935F-C9EF37157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244245-53E2-4AC9-A704-827B72E74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ECA571A-9E01-4561-BB37-8912251C3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0CEACD8-D761-426B-825F-875AABD5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BF9C47C-D434-4E92-A05D-8CD7CB66D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81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FEF966-BC21-4521-8214-6D083453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14A568E-D614-404B-BC44-5FF6AD7F8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31AEF41-C7E5-4720-93F4-7C1F125E2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C9AB241-5E56-409B-8B19-6062DDC22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93248C-28AC-42BB-BD7F-1B1A702C1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937DF0A-DEE8-4739-A2F8-06A4E0E58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DB7FCAC-4894-4AF1-85BA-8D0448570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73147D-63DF-4966-8F8D-DED0A4B9A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7C36A1-67F8-44D8-A5FA-95446D484D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87D3C-3B2B-4E84-A73E-27E651602228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E6FA78-4F41-41CC-A333-46324C5F47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23E075-AED9-41E1-892D-9405EF863F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78BBE-AA55-41F3-BA92-47A1641A12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895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61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0E89D1E-98BF-485D-BEEF-FB68D8B82C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5000" y="380999"/>
            <a:ext cx="8382000" cy="366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61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6DE2153-DFF9-4760-87B6-C5024FCD5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5000" y="381000"/>
            <a:ext cx="8381999" cy="366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61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244305C-2837-4A49-8227-9E9B92E5FA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5000" y="380999"/>
            <a:ext cx="8382000" cy="366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61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CFBBA66-D8CD-45D0-93C2-B60D8F5E44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5000" y="381000"/>
            <a:ext cx="8381999" cy="366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61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1F807F7-320F-41B3-835F-243919A26B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5000" y="380999"/>
            <a:ext cx="8382000" cy="366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61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9FA0E36-6896-47E5-A442-C8C60ECF2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05000" y="381000"/>
            <a:ext cx="8381999" cy="366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108</Words>
  <Application>Microsoft Office PowerPoint</Application>
  <PresentationFormat>Breedbeeld</PresentationFormat>
  <Paragraphs>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Jan Pieter Kuijper</cp:lastModifiedBy>
  <cp:revision>1</cp:revision>
  <dcterms:created xsi:type="dcterms:W3CDTF">2022-08-26T07:18:56Z</dcterms:created>
  <dcterms:modified xsi:type="dcterms:W3CDTF">2022-09-07T13:16:59Z</dcterms:modified>
</cp:coreProperties>
</file>