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3BD1246-0BAC-45F0-8311-D02310700C2A}"/>
    <pc:docChg chg="modSld">
      <pc:chgData name="Jan Pieter Kuijper" userId="11dce61d2819b281" providerId="LiveId" clId="{23BD1246-0BAC-45F0-8311-D02310700C2A}" dt="2022-02-07T13:36:54.328" v="5"/>
      <pc:docMkLst>
        <pc:docMk/>
      </pc:docMkLst>
      <pc:sldChg chg="modSp mod">
        <pc:chgData name="Jan Pieter Kuijper" userId="11dce61d2819b281" providerId="LiveId" clId="{23BD1246-0BAC-45F0-8311-D02310700C2A}" dt="2022-02-07T13:36:28.959" v="0" actId="207"/>
        <pc:sldMkLst>
          <pc:docMk/>
          <pc:sldMk cId="0" sldId="258"/>
        </pc:sldMkLst>
        <pc:spChg chg="mod">
          <ac:chgData name="Jan Pieter Kuijper" userId="11dce61d2819b281" providerId="LiveId" clId="{23BD1246-0BAC-45F0-8311-D02310700C2A}" dt="2022-02-07T13:36:28.959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3BD1246-0BAC-45F0-8311-D02310700C2A}" dt="2022-02-07T13:36:34.258" v="1" actId="207"/>
        <pc:sldMkLst>
          <pc:docMk/>
          <pc:sldMk cId="0" sldId="259"/>
        </pc:sldMkLst>
        <pc:spChg chg="mod">
          <ac:chgData name="Jan Pieter Kuijper" userId="11dce61d2819b281" providerId="LiveId" clId="{23BD1246-0BAC-45F0-8311-D02310700C2A}" dt="2022-02-07T13:36:34.258" v="1" actId="207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23BD1246-0BAC-45F0-8311-D02310700C2A}" dt="2022-02-07T13:36:39.633" v="2"/>
        <pc:sldMkLst>
          <pc:docMk/>
          <pc:sldMk cId="0" sldId="260"/>
        </pc:sldMkLst>
        <pc:spChg chg="mod">
          <ac:chgData name="Jan Pieter Kuijper" userId="11dce61d2819b281" providerId="LiveId" clId="{23BD1246-0BAC-45F0-8311-D02310700C2A}" dt="2022-02-07T13:36:39.633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23BD1246-0BAC-45F0-8311-D02310700C2A}" dt="2022-02-07T13:36:44.118" v="3"/>
        <pc:sldMkLst>
          <pc:docMk/>
          <pc:sldMk cId="0" sldId="261"/>
        </pc:sldMkLst>
        <pc:spChg chg="mod">
          <ac:chgData name="Jan Pieter Kuijper" userId="11dce61d2819b281" providerId="LiveId" clId="{23BD1246-0BAC-45F0-8311-D02310700C2A}" dt="2022-02-07T13:36:44.118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23BD1246-0BAC-45F0-8311-D02310700C2A}" dt="2022-02-07T13:36:48.420" v="4"/>
        <pc:sldMkLst>
          <pc:docMk/>
          <pc:sldMk cId="0" sldId="262"/>
        </pc:sldMkLst>
        <pc:spChg chg="mod">
          <ac:chgData name="Jan Pieter Kuijper" userId="11dce61d2819b281" providerId="LiveId" clId="{23BD1246-0BAC-45F0-8311-D02310700C2A}" dt="2022-02-07T13:36:48.420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23BD1246-0BAC-45F0-8311-D02310700C2A}" dt="2022-02-07T13:36:54.328" v="5"/>
        <pc:sldMkLst>
          <pc:docMk/>
          <pc:sldMk cId="0" sldId="263"/>
        </pc:sldMkLst>
        <pc:spChg chg="mod">
          <ac:chgData name="Jan Pieter Kuijper" userId="11dce61d2819b281" providerId="LiveId" clId="{23BD1246-0BAC-45F0-8311-D02310700C2A}" dt="2022-02-07T13:36:54.328" v="5"/>
          <ac:spMkLst>
            <pc:docMk/>
            <pc:sldMk cId="0" sldId="263"/>
            <ac:spMk id="717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23CEF-898B-4857-A9E3-0709788AE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364EC2-B324-4E0E-9629-6EA574AA2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55D37C-AF7C-42ED-AD1A-2A924E98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16897E-516A-4026-9815-4131A7D7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313683-3218-4892-891E-4CC798DE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95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61C3D-7E39-4A3A-AFCB-9E7ED453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4C97AF-24CA-48AE-8D0A-152E65561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9F8AD7-34FE-4138-AA75-CC8BDC5F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0FA840-484C-47BF-9643-AA01C03AA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E5E1BF-40D0-4AA2-A0C4-F23A7749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79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1FA91ED-6B77-4E83-8554-66B72477F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C2C4FD-6BE2-47E0-8592-700BC878E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D251E1-FE89-43BF-81B3-354913FC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D40640-DC84-45FB-8CF9-E596F5D32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3F87E3-F651-48E0-A039-B488A821D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4C429-3C9D-43E8-BF62-B22D4942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184D62-2CCE-4FC0-A2E2-AF3F4D65C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64B422-ECAF-45B7-917E-73639524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AB30DC-0B86-442F-9C9C-B9B28D67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E70601-DDF5-4333-8A16-BA3953A7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91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DE740-2E32-4446-8F50-51AB66236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DB703B-6C25-42B9-BA00-9AEE1EDF2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0BF0E0-2DCD-481E-BD61-2F23989D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A70955-5E8F-4BCB-8360-60106E2C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DB2E07-2634-43BD-8E39-AAC507AD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56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72D81-5787-4451-8552-98F644E0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D858F-65D1-416A-85A2-5BD0D1379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2FCAAF-1C42-44BD-B61B-8600EF071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324DCA-14A0-4E9B-9262-EE145719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D99581-E386-4BFF-8810-7C3A8764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7F840D-9F56-4A54-ACA2-6CFFC9D8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32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9A509-1146-4838-A8AE-74413E0E6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81688F-9835-433A-B003-044D703DA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FB7942-64DB-4439-9FA4-D1A6E0004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47438F7-435D-4E36-A49C-CCC94E749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40A1B4E-9A09-400D-BD31-7175E858C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CFFDC8A-EBC4-4BF7-9441-7C005DCF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AC3C8B6-2FAC-4679-A012-1C8FE0A58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204C30A-DBBD-4DD7-A6E5-B6ACE081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65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DDE52-3B29-47C6-92D6-0818C3F1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E1666EF-C40B-4A36-995F-42368424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652A25-97AA-4B07-B841-60389C51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F674A2-3381-46F7-90ED-53C1F9DD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340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3FFAC51-1DB1-4D2A-94EE-315372F4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7DFDAF2-E517-4B33-8D5E-19D0D39E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EF8A234-3722-4B8F-BD14-7D9419130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91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17A80-EB08-4E7A-8479-F905B565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B1611B-BD61-4F00-8AA3-06313E22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57139F-BE9D-4384-8126-32E17FA84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A66088-C6C7-4F8C-9CC9-F95E261D3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353B13-7908-4D9D-A2F0-7B5607AA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8CCAEA6-FBBF-48FD-A002-177A00A2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30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84F4EC-6104-4D44-9F7C-7AA22A87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7D10B71-51DF-41D9-A421-1F0827DAB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242C71-839B-4EF2-A212-B9D82CBAE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9794CB-5311-45DA-B504-72F2DBC0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E3061D-DD32-4CBC-85A4-D7142D86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4FD3FA-88E0-45FB-BB78-D017E195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16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D00CDF2-A567-4DBB-B09B-34C8C48E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03BC72-41D8-4556-92D0-F21442B0A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88BE41-29E5-44C9-8F13-4615E47A8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634701-C43C-415D-8BB2-98FF28567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BF59B9-2D28-47FD-8FD1-06B9F4763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0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2022-02-05T09:32:23Z</dcterms:created>
  <dcterms:modified xsi:type="dcterms:W3CDTF">2022-02-07T13:36:59Z</dcterms:modified>
</cp:coreProperties>
</file>