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59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59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93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59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14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59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5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1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59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1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80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59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85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59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25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24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59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25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157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59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J.P. Kuijper;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. Genève 1562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2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51024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45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48</cp:revision>
  <dcterms:created xsi:type="dcterms:W3CDTF">2004-09-21T10:26:12Z</dcterms:created>
  <dcterms:modified xsi:type="dcterms:W3CDTF">2020-02-10T04:59:42Z</dcterms:modified>
</cp:coreProperties>
</file>