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BC9DFB-C2C7-4F4C-A610-76D68B246731}" v="14" dt="2020-02-10T09:19:03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2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2FBC9DFB-C2C7-4F4C-A610-76D68B246731}"/>
    <pc:docChg chg="modSld modMainMaster">
      <pc:chgData name="Jan Pieter Kuijper" userId="11dce61d2819b281" providerId="LiveId" clId="{2FBC9DFB-C2C7-4F4C-A610-76D68B246731}" dt="2020-02-10T09:19:03.950" v="13" actId="207"/>
      <pc:docMkLst>
        <pc:docMk/>
      </pc:docMkLst>
      <pc:sldChg chg="modSp setBg">
        <pc:chgData name="Jan Pieter Kuijper" userId="11dce61d2819b281" providerId="LiveId" clId="{2FBC9DFB-C2C7-4F4C-A610-76D68B246731}" dt="2020-02-10T09:18:42.141" v="8" actId="207"/>
        <pc:sldMkLst>
          <pc:docMk/>
          <pc:sldMk cId="0" sldId="258"/>
        </pc:sldMkLst>
        <pc:spChg chg="mod">
          <ac:chgData name="Jan Pieter Kuijper" userId="11dce61d2819b281" providerId="LiveId" clId="{2FBC9DFB-C2C7-4F4C-A610-76D68B246731}" dt="2020-02-10T09:18:42.141" v="8" actId="207"/>
          <ac:spMkLst>
            <pc:docMk/>
            <pc:sldMk cId="0" sldId="258"/>
            <ac:spMk id="2050" creationId="{00000000-0000-0000-0000-000000000000}"/>
          </ac:spMkLst>
        </pc:spChg>
        <pc:picChg chg="mod">
          <ac:chgData name="Jan Pieter Kuijper" userId="11dce61d2819b281" providerId="LiveId" clId="{2FBC9DFB-C2C7-4F4C-A610-76D68B246731}" dt="2020-02-10T09:17:27.377" v="0" actId="14826"/>
          <ac:picMkLst>
            <pc:docMk/>
            <pc:sldMk cId="0" sldId="258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2FBC9DFB-C2C7-4F4C-A610-76D68B246731}" dt="2020-02-10T09:18:46.860" v="9" actId="207"/>
        <pc:sldMkLst>
          <pc:docMk/>
          <pc:sldMk cId="0" sldId="259"/>
        </pc:sldMkLst>
        <pc:spChg chg="mod">
          <ac:chgData name="Jan Pieter Kuijper" userId="11dce61d2819b281" providerId="LiveId" clId="{2FBC9DFB-C2C7-4F4C-A610-76D68B246731}" dt="2020-02-10T09:18:46.860" v="9" actId="207"/>
          <ac:spMkLst>
            <pc:docMk/>
            <pc:sldMk cId="0" sldId="259"/>
            <ac:spMk id="3074" creationId="{00000000-0000-0000-0000-000000000000}"/>
          </ac:spMkLst>
        </pc:spChg>
        <pc:picChg chg="mod">
          <ac:chgData name="Jan Pieter Kuijper" userId="11dce61d2819b281" providerId="LiveId" clId="{2FBC9DFB-C2C7-4F4C-A610-76D68B246731}" dt="2020-02-10T09:17:37.550" v="1" actId="14826"/>
          <ac:picMkLst>
            <pc:docMk/>
            <pc:sldMk cId="0" sldId="259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2FBC9DFB-C2C7-4F4C-A610-76D68B246731}" dt="2020-02-10T09:18:51.160" v="10" actId="207"/>
        <pc:sldMkLst>
          <pc:docMk/>
          <pc:sldMk cId="0" sldId="260"/>
        </pc:sldMkLst>
        <pc:spChg chg="mod">
          <ac:chgData name="Jan Pieter Kuijper" userId="11dce61d2819b281" providerId="LiveId" clId="{2FBC9DFB-C2C7-4F4C-A610-76D68B246731}" dt="2020-02-10T09:18:51.160" v="10" actId="207"/>
          <ac:spMkLst>
            <pc:docMk/>
            <pc:sldMk cId="0" sldId="260"/>
            <ac:spMk id="4098" creationId="{00000000-0000-0000-0000-000000000000}"/>
          </ac:spMkLst>
        </pc:spChg>
        <pc:picChg chg="mod">
          <ac:chgData name="Jan Pieter Kuijper" userId="11dce61d2819b281" providerId="LiveId" clId="{2FBC9DFB-C2C7-4F4C-A610-76D68B246731}" dt="2020-02-10T09:17:48.972" v="2" actId="14826"/>
          <ac:picMkLst>
            <pc:docMk/>
            <pc:sldMk cId="0" sldId="260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2FBC9DFB-C2C7-4F4C-A610-76D68B246731}" dt="2020-02-10T09:18:55.481" v="11" actId="207"/>
        <pc:sldMkLst>
          <pc:docMk/>
          <pc:sldMk cId="0" sldId="261"/>
        </pc:sldMkLst>
        <pc:spChg chg="mod">
          <ac:chgData name="Jan Pieter Kuijper" userId="11dce61d2819b281" providerId="LiveId" clId="{2FBC9DFB-C2C7-4F4C-A610-76D68B246731}" dt="2020-02-10T09:18:55.481" v="11" actId="207"/>
          <ac:spMkLst>
            <pc:docMk/>
            <pc:sldMk cId="0" sldId="261"/>
            <ac:spMk id="5122" creationId="{00000000-0000-0000-0000-000000000000}"/>
          </ac:spMkLst>
        </pc:spChg>
        <pc:picChg chg="mod">
          <ac:chgData name="Jan Pieter Kuijper" userId="11dce61d2819b281" providerId="LiveId" clId="{2FBC9DFB-C2C7-4F4C-A610-76D68B246731}" dt="2020-02-10T09:18:00.708" v="3" actId="14826"/>
          <ac:picMkLst>
            <pc:docMk/>
            <pc:sldMk cId="0" sldId="261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2FBC9DFB-C2C7-4F4C-A610-76D68B246731}" dt="2020-02-10T09:18:59.423" v="12" actId="207"/>
        <pc:sldMkLst>
          <pc:docMk/>
          <pc:sldMk cId="0" sldId="262"/>
        </pc:sldMkLst>
        <pc:spChg chg="mod">
          <ac:chgData name="Jan Pieter Kuijper" userId="11dce61d2819b281" providerId="LiveId" clId="{2FBC9DFB-C2C7-4F4C-A610-76D68B246731}" dt="2020-02-10T09:18:59.423" v="12" actId="207"/>
          <ac:spMkLst>
            <pc:docMk/>
            <pc:sldMk cId="0" sldId="262"/>
            <ac:spMk id="6146" creationId="{00000000-0000-0000-0000-000000000000}"/>
          </ac:spMkLst>
        </pc:spChg>
        <pc:picChg chg="mod">
          <ac:chgData name="Jan Pieter Kuijper" userId="11dce61d2819b281" providerId="LiveId" clId="{2FBC9DFB-C2C7-4F4C-A610-76D68B246731}" dt="2020-02-10T09:18:12.578" v="4" actId="14826"/>
          <ac:picMkLst>
            <pc:docMk/>
            <pc:sldMk cId="0" sldId="262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2FBC9DFB-C2C7-4F4C-A610-76D68B246731}" dt="2020-02-10T09:19:03.950" v="13" actId="207"/>
        <pc:sldMkLst>
          <pc:docMk/>
          <pc:sldMk cId="0" sldId="263"/>
        </pc:sldMkLst>
        <pc:spChg chg="mod">
          <ac:chgData name="Jan Pieter Kuijper" userId="11dce61d2819b281" providerId="LiveId" clId="{2FBC9DFB-C2C7-4F4C-A610-76D68B246731}" dt="2020-02-10T09:19:03.950" v="13" actId="207"/>
          <ac:spMkLst>
            <pc:docMk/>
            <pc:sldMk cId="0" sldId="263"/>
            <ac:spMk id="7170" creationId="{00000000-0000-0000-0000-000000000000}"/>
          </ac:spMkLst>
        </pc:spChg>
        <pc:picChg chg="mod">
          <ac:chgData name="Jan Pieter Kuijper" userId="11dce61d2819b281" providerId="LiveId" clId="{2FBC9DFB-C2C7-4F4C-A610-76D68B246731}" dt="2020-02-10T09:18:22.756" v="5" actId="14826"/>
          <ac:picMkLst>
            <pc:docMk/>
            <pc:sldMk cId="0" sldId="263"/>
            <ac:picMk id="2" creationId="{00000000-0000-0000-0000-000000000000}"/>
          </ac:picMkLst>
        </pc:picChg>
      </pc:sldChg>
      <pc:sldMasterChg chg="setBg modSldLayout">
        <pc:chgData name="Jan Pieter Kuijper" userId="11dce61d2819b281" providerId="LiveId" clId="{2FBC9DFB-C2C7-4F4C-A610-76D68B246731}" dt="2020-02-10T09:18:36.617" v="7"/>
        <pc:sldMasterMkLst>
          <pc:docMk/>
          <pc:sldMasterMk cId="0" sldId="2147483648"/>
        </pc:sldMasterMkLst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2945915156" sldId="2147483649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1323105566" sldId="2147483650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2448195516" sldId="2147483651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4107494060" sldId="2147483652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133824959" sldId="2147483653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4186902950" sldId="2147483654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525155880" sldId="2147483655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119902662" sldId="2147483656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1177275642" sldId="2147483657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565850835" sldId="2147483658"/>
          </pc:sldLayoutMkLst>
        </pc:sldLayoutChg>
        <pc:sldLayoutChg chg="setBg">
          <pc:chgData name="Jan Pieter Kuijper" userId="11dce61d2819b281" providerId="LiveId" clId="{2FBC9DFB-C2C7-4F4C-A610-76D68B246731}" dt="2020-02-10T09:18:36.617" v="7"/>
          <pc:sldLayoutMkLst>
            <pc:docMk/>
            <pc:sldMasterMk cId="0" sldId="2147483648"/>
            <pc:sldLayoutMk cId="322534279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F7D93-10B8-4456-8626-6149889EFF2F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94591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46720-D50A-4F49-B48A-3A5B24B060D4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56585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01FB-A7E5-42B3-A709-160A797BD2F3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2253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743F-AFBD-4C98-BB32-1B35E602D7C5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32310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744AD-5496-4BFB-82BA-ECC668F30BBA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44819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56F68-BEC3-4865-A50E-4560C5B0E81D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410749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0C717-1C08-4307-987A-0F8B9504C5D3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3382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EF77E-1B39-40AE-BCC1-20960A9B6D75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418690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77EAA-A464-4052-A730-EF153F66E8E2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52515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3CC00-832A-4652-B26B-8D23EAC3E253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1990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C06C0-787D-4542-854C-629493911F6A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17727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681BDB-D4AD-4B9B-B72B-08EF26759A7A}" type="slidenum">
              <a:rPr lang="nl-NL" altLang="nl-NL"/>
              <a:pPr>
                <a:defRPr/>
              </a:pPr>
              <a:t>‹nr.›</a:t>
            </a:fld>
            <a:endParaRPr lang="nl-NL" alt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97"/>
            <a:ext cx="9017000" cy="517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97"/>
            <a:ext cx="9017000" cy="517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97"/>
            <a:ext cx="9017000" cy="517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97"/>
            <a:ext cx="9017000" cy="517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97"/>
            <a:ext cx="9017000" cy="517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797"/>
            <a:ext cx="9017000" cy="517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108</Words>
  <Application>Microsoft Office PowerPoint</Application>
  <PresentationFormat>Diavoorstelling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49</cp:revision>
  <dcterms:created xsi:type="dcterms:W3CDTF">2004-09-21T10:26:12Z</dcterms:created>
  <dcterms:modified xsi:type="dcterms:W3CDTF">2020-02-10T09:19:11Z</dcterms:modified>
</cp:coreProperties>
</file>