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D25D1D-E8F1-416C-B645-CB6E782CF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A3D8EB-3C25-4056-B88D-4519EE25E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C541839-C8EE-40E6-885C-4E2E279B0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8F16074-623C-423E-BCB0-AAD695F35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F5E0189-734D-4913-B537-023B2B16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696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65C38C-DFE1-462A-A1FB-85D75A23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19A50BC-E8D9-405F-B542-BABC977D3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F0F6B6-141C-4094-9408-84199ED6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D12B14-F7EB-4D33-A1A8-4791E78A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0E5966-D8CC-458A-9EE8-FB37490FD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459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4F48F61-D65E-428F-9F04-5AD7E99D1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9D9A652-4E5D-45A9-8FC5-759828C33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6AA20F-DA5C-4B92-88AF-A0905CED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83AB92-5750-408D-8647-0C6D35C9B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59CEBD-10E3-4E40-B45A-8678678C9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94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6B935-4849-4672-A91C-F6606A0E4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9CA6D9-0F51-472B-B37B-58A28ED5C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4DE88D-E52D-4331-85C8-03DFF6A7E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E86D06-62A6-4785-9DE7-BE39D76F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B62554-5153-433D-B205-D950C12E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56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075CA-854B-4965-9481-C043E56DB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F443C1B-B417-4B58-B33E-494221248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0215B6-99ED-4564-9DD7-673926377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E0F641-52E2-4096-9C7C-51B914FDB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49BB3C-D5AB-46A0-AA94-54AE98F3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64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22A306-7BBA-47FE-A6F7-3B771C2D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6A4BBE-5713-45D5-97FF-1F90B7CA8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F0C7CF8-F1BD-4E76-AA49-8492C005C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98CFCD-FF09-474A-B2A0-27F08E43D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E9EE2D7-4603-40BC-87F5-CB253238B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2A3FB35-97BF-47DD-9E9C-8C1DF63A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548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68AF03-5321-4508-B01D-BDDC40559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4962E31-A078-4935-965B-8E0A88210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A8B73B6-BD7A-45D0-8A20-B1874F5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4A9CFD-8C82-4DB3-88A3-71514F0939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4FCA082-C703-4B7C-B55A-F40662C7C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28C2963-8047-4956-9158-232611C4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78F44CD-D09E-46E1-A01C-34D937E57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2730847-9EBB-4DF7-B05E-9C93E617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741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7CE9DB-18B7-497E-9E59-777408198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E625089-660F-4E7F-95FC-0163685A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32823FA-16A0-4F31-8282-148D2246D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19EF504-11F9-4C95-A5D8-C74BD16C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875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39F8467-43A1-4267-A674-3741C14B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96947D6-FDA6-43A8-8783-F216A1AA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9B3D2A-B87A-43AD-9186-C3ACF31F5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48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B28B2-1565-4546-A782-589B2827C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1F13AC-7690-4B10-96F8-4144BD3EB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2781A30-7FC6-4316-B90E-49D839DF7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CE3E7B-210A-4872-A3A8-A415B999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E6C8F05-AA24-4540-9649-9CC95147E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DCAF095-2FCB-4BC6-BAA4-B3DDD5D51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30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13C1F4-6E04-498C-A77D-C1D97BA3E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F0BA362-E762-41C0-BD73-1C2C02825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1C9B307-57A4-407C-BFE9-CC073B827D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23C4D6D-19E2-4F4F-B667-679205E59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79837D3-6894-430B-AFAE-050EC195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EF948C-F79D-41B6-91A7-BB7292A2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338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0EB53A7-7DDA-451C-A0BA-4CF1FA8C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5EBFAD4-4389-4922-8AA4-354932B78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851534D-5371-43A8-8E1E-34AC82D39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9B47-3FF7-4A80-95FC-8012CFAD2940}" type="datetimeFigureOut">
              <a:rPr lang="nl-NL" smtClean="0"/>
              <a:t>5-2-2022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5C0C491-216A-4F8A-8A48-47BFD6060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DE2598-EC39-423C-9645-914DFA3D0B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8C9A0-9EB9-4304-B2E8-34081C4BDA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236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583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583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583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583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583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>
                <a:latin typeface="Arial" panose="020B0604020202020204" pitchFamily="34" charset="0"/>
              </a:rPr>
              <a:t>Psalm 57 (DNP)	t. A.J. Maasland; m. Genève 1562 </a:t>
            </a:r>
            <a:endParaRPr lang="nl-NL" altLang="nl-NL" sz="1600" b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0999"/>
            <a:ext cx="10160000" cy="583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Breedbeeld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2022-02-05T09:28:45Z</dcterms:created>
  <dcterms:modified xsi:type="dcterms:W3CDTF">2022-02-05T09:29:35Z</dcterms:modified>
</cp:coreProperties>
</file>