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03191CB-66CA-488E-810D-A13C19FB86C8}"/>
    <pc:docChg chg="modSld">
      <pc:chgData name="Jan Pieter Kuijper" userId="11dce61d2819b281" providerId="LiveId" clId="{203191CB-66CA-488E-810D-A13C19FB86C8}" dt="2022-02-07T15:09:25.933" v="11"/>
      <pc:docMkLst>
        <pc:docMk/>
      </pc:docMkLst>
      <pc:sldChg chg="modSp mod">
        <pc:chgData name="Jan Pieter Kuijper" userId="11dce61d2819b281" providerId="LiveId" clId="{203191CB-66CA-488E-810D-A13C19FB86C8}" dt="2022-02-07T15:08:39.055" v="0" actId="207"/>
        <pc:sldMkLst>
          <pc:docMk/>
          <pc:sldMk cId="0" sldId="258"/>
        </pc:sldMkLst>
        <pc:spChg chg="mod">
          <ac:chgData name="Jan Pieter Kuijper" userId="11dce61d2819b281" providerId="LiveId" clId="{203191CB-66CA-488E-810D-A13C19FB86C8}" dt="2022-02-07T15:08:39.05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8:44.095" v="1"/>
        <pc:sldMkLst>
          <pc:docMk/>
          <pc:sldMk cId="0" sldId="259"/>
        </pc:sldMkLst>
        <pc:spChg chg="mod">
          <ac:chgData name="Jan Pieter Kuijper" userId="11dce61d2819b281" providerId="LiveId" clId="{203191CB-66CA-488E-810D-A13C19FB86C8}" dt="2022-02-07T15:08:44.095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8:48.718" v="2"/>
        <pc:sldMkLst>
          <pc:docMk/>
          <pc:sldMk cId="0" sldId="260"/>
        </pc:sldMkLst>
        <pc:spChg chg="mod">
          <ac:chgData name="Jan Pieter Kuijper" userId="11dce61d2819b281" providerId="LiveId" clId="{203191CB-66CA-488E-810D-A13C19FB86C8}" dt="2022-02-07T15:08:48.718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8:52.104" v="3"/>
        <pc:sldMkLst>
          <pc:docMk/>
          <pc:sldMk cId="2012697704" sldId="261"/>
        </pc:sldMkLst>
        <pc:spChg chg="mod">
          <ac:chgData name="Jan Pieter Kuijper" userId="11dce61d2819b281" providerId="LiveId" clId="{203191CB-66CA-488E-810D-A13C19FB86C8}" dt="2022-02-07T15:08:52.104" v="3"/>
          <ac:spMkLst>
            <pc:docMk/>
            <pc:sldMk cId="2012697704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8:55.190" v="4"/>
        <pc:sldMkLst>
          <pc:docMk/>
          <pc:sldMk cId="3259186683" sldId="262"/>
        </pc:sldMkLst>
        <pc:spChg chg="mod">
          <ac:chgData name="Jan Pieter Kuijper" userId="11dce61d2819b281" providerId="LiveId" clId="{203191CB-66CA-488E-810D-A13C19FB86C8}" dt="2022-02-07T15:08:55.190" v="4"/>
          <ac:spMkLst>
            <pc:docMk/>
            <pc:sldMk cId="3259186683" sldId="262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9:02.767" v="5"/>
        <pc:sldMkLst>
          <pc:docMk/>
          <pc:sldMk cId="2105315707" sldId="263"/>
        </pc:sldMkLst>
        <pc:spChg chg="mod">
          <ac:chgData name="Jan Pieter Kuijper" userId="11dce61d2819b281" providerId="LiveId" clId="{203191CB-66CA-488E-810D-A13C19FB86C8}" dt="2022-02-07T15:09:02.767" v="5"/>
          <ac:spMkLst>
            <pc:docMk/>
            <pc:sldMk cId="2105315707" sldId="263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9:06.644" v="6"/>
        <pc:sldMkLst>
          <pc:docMk/>
          <pc:sldMk cId="3807479626" sldId="264"/>
        </pc:sldMkLst>
        <pc:spChg chg="mod">
          <ac:chgData name="Jan Pieter Kuijper" userId="11dce61d2819b281" providerId="LiveId" clId="{203191CB-66CA-488E-810D-A13C19FB86C8}" dt="2022-02-07T15:09:06.644" v="6"/>
          <ac:spMkLst>
            <pc:docMk/>
            <pc:sldMk cId="3807479626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9:10.004" v="7"/>
        <pc:sldMkLst>
          <pc:docMk/>
          <pc:sldMk cId="927011849" sldId="265"/>
        </pc:sldMkLst>
        <pc:spChg chg="mod">
          <ac:chgData name="Jan Pieter Kuijper" userId="11dce61d2819b281" providerId="LiveId" clId="{203191CB-66CA-488E-810D-A13C19FB86C8}" dt="2022-02-07T15:09:10.004" v="7"/>
          <ac:spMkLst>
            <pc:docMk/>
            <pc:sldMk cId="927011849" sldId="265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9:13.817" v="8"/>
        <pc:sldMkLst>
          <pc:docMk/>
          <pc:sldMk cId="2097910801" sldId="266"/>
        </pc:sldMkLst>
        <pc:spChg chg="mod">
          <ac:chgData name="Jan Pieter Kuijper" userId="11dce61d2819b281" providerId="LiveId" clId="{203191CB-66CA-488E-810D-A13C19FB86C8}" dt="2022-02-07T15:09:13.817" v="8"/>
          <ac:spMkLst>
            <pc:docMk/>
            <pc:sldMk cId="2097910801" sldId="266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9:22.351" v="10"/>
        <pc:sldMkLst>
          <pc:docMk/>
          <pc:sldMk cId="2753873281" sldId="267"/>
        </pc:sldMkLst>
        <pc:spChg chg="mod">
          <ac:chgData name="Jan Pieter Kuijper" userId="11dce61d2819b281" providerId="LiveId" clId="{203191CB-66CA-488E-810D-A13C19FB86C8}" dt="2022-02-07T15:09:22.351" v="10"/>
          <ac:spMkLst>
            <pc:docMk/>
            <pc:sldMk cId="2753873281" sldId="267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9:25.933" v="11"/>
        <pc:sldMkLst>
          <pc:docMk/>
          <pc:sldMk cId="1668061203" sldId="268"/>
        </pc:sldMkLst>
        <pc:spChg chg="mod">
          <ac:chgData name="Jan Pieter Kuijper" userId="11dce61d2819b281" providerId="LiveId" clId="{203191CB-66CA-488E-810D-A13C19FB86C8}" dt="2022-02-07T15:09:25.933" v="11"/>
          <ac:spMkLst>
            <pc:docMk/>
            <pc:sldMk cId="1668061203" sldId="268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203191CB-66CA-488E-810D-A13C19FB86C8}" dt="2022-02-07T15:09:17.134" v="9"/>
        <pc:sldMkLst>
          <pc:docMk/>
          <pc:sldMk cId="563438215" sldId="269"/>
        </pc:sldMkLst>
        <pc:spChg chg="mod">
          <ac:chgData name="Jan Pieter Kuijper" userId="11dce61d2819b281" providerId="LiveId" clId="{203191CB-66CA-488E-810D-A13C19FB86C8}" dt="2022-02-07T15:09:17.134" v="9"/>
          <ac:spMkLst>
            <pc:docMk/>
            <pc:sldMk cId="563438215" sldId="269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19CD4-4E4E-4E4E-B4D7-D15300237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963E32-54EC-4167-9845-A5A62A59C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4F41F3-7886-4A1A-BA02-2AE5508D3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1D3924-B0B3-4DAF-8821-D7B0DB7B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700921-C58A-4C99-ACED-0373A5D1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5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C2B4D-BD74-434C-B8E9-02DA1086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6DB5F1-D5DF-460E-997C-8517FC755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EA18D0-329B-4300-A2F4-6E6785A4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042F53-2470-4FBB-9927-9B2B442B7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3168F0-2E51-433F-9D42-211B72AF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22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227C1FD-0E03-498B-8377-9EA7281F8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02C300-C1F0-4C29-B5A4-D008E7CE4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1455FE-B35E-4EF9-96A0-65B0268A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BD1D6-9698-4D47-91AD-47D44B58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828F76-90A4-4121-8171-3D7C29BC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9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D8C7C-C8C0-4B4D-8768-9CB42812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25DD42-1CA1-4E8E-99D2-BE13E6CB6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70564B-231D-46DC-A699-6119F85A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B1CACE-3783-46F3-9CDB-4EB9F278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1F214E-3E4F-4DA0-9A8B-755AA928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94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994EF-0B28-4B13-9D1E-D31A430D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C998BB-F850-4457-BAE8-151B7262C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8192F0-A86B-4510-A665-924A1354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961653-B8B3-4347-8957-94F15B2A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D501A5-CD9D-443B-BC5F-54DB9E97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32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0DBA5-86C7-40C4-8A03-4594C074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C0CAC8-696A-4C4C-A021-E5E895994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426B00-9DEF-4E26-A9C7-E073A8E7E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D429E3-4F62-4DBE-A744-C587C1E8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5BAE53-8632-48EE-B27B-F6FE9A78A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1967F3-5858-459E-80E7-8F7714D1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80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9FA1CB-1841-48FE-A22E-0FE712E8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FE1199-C274-4142-9409-36EB5312F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71FCA8-94E2-4568-9DFB-A9FB329A4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11A2D15-50EA-43E4-850C-9D850D22D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91D5621-BC7D-4C4A-9698-5D0C081AF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07C9B1-BB50-460F-9C7C-9958A689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B4BAFBE-4C1A-46C2-A04B-8FA102B2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B324275-A67E-4E49-9425-0A72656D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01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C1DB-63A8-4B1E-8423-F0712692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6CA94A-8CF5-4819-8630-595F578F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5F6EC1C-EF9E-4865-A8B7-E5555343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5C80E0-48DD-4078-A5A1-BF1D4BA5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512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ADD3CF5-4448-4105-AA09-0658BA11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60DC2D6-6995-48D1-A4AE-4FA58CF1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56E22D-8773-4941-8A38-4E956134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604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D1BB2-DC0C-4E68-8047-49E8CB06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DBBCF9-8DB2-45D2-8233-CDDCF1523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466796-2548-4E8F-B727-A244E136D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147702-FFDE-4070-AE4B-915A8792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5A30AD-4C9E-4724-893E-397F245C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F009AEC-69EA-4325-8C11-DC9FC41D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3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FA2C7-3070-4801-A0E7-4D4FB1F3F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E044200-C61A-4FDC-8274-F3E1C8485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FD8803-847D-432F-9476-7DEF9F671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A53026-D67A-4ABD-922E-2A5DC22A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0097AA-4ACC-44CE-B863-272D38E3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FB9614-71CF-42AD-9917-1AD9213B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88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73CC652-2A13-4AE0-94BA-53B8E60D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8E35B7-5D39-43DD-A669-20BC3E9D7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B0DF66-2D91-451A-A939-584B4D82A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8F74-3CCF-447A-B262-06555FD1660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2FC80F-5107-476F-8966-86828BCE3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1DD675-6B90-4B2A-8989-325530CAB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982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1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438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87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06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9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31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7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7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01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9108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2022-02-05T08:07:14Z</dcterms:created>
  <dcterms:modified xsi:type="dcterms:W3CDTF">2022-02-07T15:09:26Z</dcterms:modified>
</cp:coreProperties>
</file>