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5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AC898-DD24-45AD-805F-B7280C3A027D}" v="26" dt="2020-02-03T14:39:58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CDFAC898-DD24-45AD-805F-B7280C3A027D}"/>
    <pc:docChg chg="modSld modMainMaster">
      <pc:chgData name="Jan Pieter Kuijper" userId="11dce61d2819b281" providerId="LiveId" clId="{CDFAC898-DD24-45AD-805F-B7280C3A027D}" dt="2020-02-03T14:39:58.903" v="25" actId="207"/>
      <pc:docMkLst>
        <pc:docMk/>
      </pc:docMkLst>
      <pc:sldChg chg="modSp setBg">
        <pc:chgData name="Jan Pieter Kuijper" userId="11dce61d2819b281" providerId="LiveId" clId="{CDFAC898-DD24-45AD-805F-B7280C3A027D}" dt="2020-02-03T14:39:11.440" v="14" actId="207"/>
        <pc:sldMkLst>
          <pc:docMk/>
          <pc:sldMk cId="0" sldId="263"/>
        </pc:sldMkLst>
        <pc:spChg chg="mod">
          <ac:chgData name="Jan Pieter Kuijper" userId="11dce61d2819b281" providerId="LiveId" clId="{CDFAC898-DD24-45AD-805F-B7280C3A027D}" dt="2020-02-03T14:39:11.440" v="14" actId="207"/>
          <ac:spMkLst>
            <pc:docMk/>
            <pc:sldMk cId="0" sldId="263"/>
            <ac:spMk id="2050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6:49.469" v="0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24.430" v="17" actId="207"/>
        <pc:sldMkLst>
          <pc:docMk/>
          <pc:sldMk cId="0" sldId="264"/>
        </pc:sldMkLst>
        <pc:spChg chg="mod">
          <ac:chgData name="Jan Pieter Kuijper" userId="11dce61d2819b281" providerId="LiveId" clId="{CDFAC898-DD24-45AD-805F-B7280C3A027D}" dt="2020-02-03T14:39:24.430" v="17" actId="207"/>
          <ac:spMkLst>
            <pc:docMk/>
            <pc:sldMk cId="0" sldId="264"/>
            <ac:spMk id="5122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7:18.943" v="3" actId="14826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20.612" v="16" actId="207"/>
        <pc:sldMkLst>
          <pc:docMk/>
          <pc:sldMk cId="0" sldId="265"/>
        </pc:sldMkLst>
        <pc:spChg chg="mod">
          <ac:chgData name="Jan Pieter Kuijper" userId="11dce61d2819b281" providerId="LiveId" clId="{CDFAC898-DD24-45AD-805F-B7280C3A027D}" dt="2020-02-03T14:39:20.612" v="16" actId="207"/>
          <ac:spMkLst>
            <pc:docMk/>
            <pc:sldMk cId="0" sldId="265"/>
            <ac:spMk id="4098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7:09.142" v="2" actId="14826"/>
          <ac:picMkLst>
            <pc:docMk/>
            <pc:sldMk cId="0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16.018" v="15" actId="207"/>
        <pc:sldMkLst>
          <pc:docMk/>
          <pc:sldMk cId="0" sldId="266"/>
        </pc:sldMkLst>
        <pc:spChg chg="mod">
          <ac:chgData name="Jan Pieter Kuijper" userId="11dce61d2819b281" providerId="LiveId" clId="{CDFAC898-DD24-45AD-805F-B7280C3A027D}" dt="2020-02-03T14:39:16.018" v="15" actId="207"/>
          <ac:spMkLst>
            <pc:docMk/>
            <pc:sldMk cId="0" sldId="266"/>
            <ac:spMk id="3074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6:59.820" v="1" actId="14826"/>
          <ac:picMkLst>
            <pc:docMk/>
            <pc:sldMk cId="0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28.820" v="18" actId="207"/>
        <pc:sldMkLst>
          <pc:docMk/>
          <pc:sldMk cId="3470151402" sldId="267"/>
        </pc:sldMkLst>
        <pc:spChg chg="mod">
          <ac:chgData name="Jan Pieter Kuijper" userId="11dce61d2819b281" providerId="LiveId" clId="{CDFAC898-DD24-45AD-805F-B7280C3A027D}" dt="2020-02-03T14:39:28.820" v="18" actId="207"/>
          <ac:spMkLst>
            <pc:docMk/>
            <pc:sldMk cId="3470151402" sldId="267"/>
            <ac:spMk id="2050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7:31.568" v="4" actId="14826"/>
          <ac:picMkLst>
            <pc:docMk/>
            <pc:sldMk cId="3470151402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34.003" v="19" actId="207"/>
        <pc:sldMkLst>
          <pc:docMk/>
          <pc:sldMk cId="2714766655" sldId="268"/>
        </pc:sldMkLst>
        <pc:spChg chg="mod">
          <ac:chgData name="Jan Pieter Kuijper" userId="11dce61d2819b281" providerId="LiveId" clId="{CDFAC898-DD24-45AD-805F-B7280C3A027D}" dt="2020-02-03T14:39:34.003" v="19" actId="207"/>
          <ac:spMkLst>
            <pc:docMk/>
            <pc:sldMk cId="2714766655" sldId="268"/>
            <ac:spMk id="3074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7:44.350" v="5" actId="14826"/>
          <ac:picMkLst>
            <pc:docMk/>
            <pc:sldMk cId="2714766655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38.041" v="20" actId="207"/>
        <pc:sldMkLst>
          <pc:docMk/>
          <pc:sldMk cId="4183104544" sldId="269"/>
        </pc:sldMkLst>
        <pc:spChg chg="mod">
          <ac:chgData name="Jan Pieter Kuijper" userId="11dce61d2819b281" providerId="LiveId" clId="{CDFAC898-DD24-45AD-805F-B7280C3A027D}" dt="2020-02-03T14:39:38.041" v="20" actId="207"/>
          <ac:spMkLst>
            <pc:docMk/>
            <pc:sldMk cId="4183104544" sldId="269"/>
            <ac:spMk id="4098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7:56.325" v="6" actId="14826"/>
          <ac:picMkLst>
            <pc:docMk/>
            <pc:sldMk cId="4183104544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41.844" v="21" actId="207"/>
        <pc:sldMkLst>
          <pc:docMk/>
          <pc:sldMk cId="2499987359" sldId="270"/>
        </pc:sldMkLst>
        <pc:spChg chg="mod">
          <ac:chgData name="Jan Pieter Kuijper" userId="11dce61d2819b281" providerId="LiveId" clId="{CDFAC898-DD24-45AD-805F-B7280C3A027D}" dt="2020-02-03T14:39:41.844" v="21" actId="207"/>
          <ac:spMkLst>
            <pc:docMk/>
            <pc:sldMk cId="2499987359" sldId="270"/>
            <ac:spMk id="5122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8:06.554" v="7" actId="14826"/>
          <ac:picMkLst>
            <pc:docMk/>
            <pc:sldMk cId="2499987359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46.711" v="22" actId="207"/>
        <pc:sldMkLst>
          <pc:docMk/>
          <pc:sldMk cId="2280179426" sldId="271"/>
        </pc:sldMkLst>
        <pc:spChg chg="mod">
          <ac:chgData name="Jan Pieter Kuijper" userId="11dce61d2819b281" providerId="LiveId" clId="{CDFAC898-DD24-45AD-805F-B7280C3A027D}" dt="2020-02-03T14:39:46.711" v="22" actId="207"/>
          <ac:spMkLst>
            <pc:docMk/>
            <pc:sldMk cId="2280179426" sldId="271"/>
            <ac:spMk id="2050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8:17.998" v="8" actId="14826"/>
          <ac:picMkLst>
            <pc:docMk/>
            <pc:sldMk cId="2280179426" sldId="27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50.522" v="23" actId="207"/>
        <pc:sldMkLst>
          <pc:docMk/>
          <pc:sldMk cId="1199448378" sldId="272"/>
        </pc:sldMkLst>
        <pc:spChg chg="mod">
          <ac:chgData name="Jan Pieter Kuijper" userId="11dce61d2819b281" providerId="LiveId" clId="{CDFAC898-DD24-45AD-805F-B7280C3A027D}" dt="2020-02-03T14:39:50.522" v="23" actId="207"/>
          <ac:spMkLst>
            <pc:docMk/>
            <pc:sldMk cId="1199448378" sldId="272"/>
            <ac:spMk id="3074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8:28.156" v="9" actId="14826"/>
          <ac:picMkLst>
            <pc:docMk/>
            <pc:sldMk cId="1199448378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54.803" v="24" actId="207"/>
        <pc:sldMkLst>
          <pc:docMk/>
          <pc:sldMk cId="1641676780" sldId="273"/>
        </pc:sldMkLst>
        <pc:spChg chg="mod">
          <ac:chgData name="Jan Pieter Kuijper" userId="11dce61d2819b281" providerId="LiveId" clId="{CDFAC898-DD24-45AD-805F-B7280C3A027D}" dt="2020-02-03T14:39:54.803" v="24" actId="207"/>
          <ac:spMkLst>
            <pc:docMk/>
            <pc:sldMk cId="1641676780" sldId="273"/>
            <ac:spMk id="4098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8:38.657" v="10" actId="14826"/>
          <ac:picMkLst>
            <pc:docMk/>
            <pc:sldMk cId="1641676780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DFAC898-DD24-45AD-805F-B7280C3A027D}" dt="2020-02-03T14:39:58.903" v="25" actId="207"/>
        <pc:sldMkLst>
          <pc:docMk/>
          <pc:sldMk cId="1943111844" sldId="274"/>
        </pc:sldMkLst>
        <pc:spChg chg="mod">
          <ac:chgData name="Jan Pieter Kuijper" userId="11dce61d2819b281" providerId="LiveId" clId="{CDFAC898-DD24-45AD-805F-B7280C3A027D}" dt="2020-02-03T14:39:58.903" v="25" actId="207"/>
          <ac:spMkLst>
            <pc:docMk/>
            <pc:sldMk cId="1943111844" sldId="274"/>
            <ac:spMk id="5122" creationId="{00000000-0000-0000-0000-000000000000}"/>
          </ac:spMkLst>
        </pc:spChg>
        <pc:picChg chg="mod">
          <ac:chgData name="Jan Pieter Kuijper" userId="11dce61d2819b281" providerId="LiveId" clId="{CDFAC898-DD24-45AD-805F-B7280C3A027D}" dt="2020-02-03T14:38:48.198" v="11" actId="14826"/>
          <ac:picMkLst>
            <pc:docMk/>
            <pc:sldMk cId="1943111844" sldId="274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CDFAC898-DD24-45AD-805F-B7280C3A027D}" dt="2020-02-03T14:39:06.346" v="13"/>
        <pc:sldMasterMkLst>
          <pc:docMk/>
          <pc:sldMasterMk cId="0" sldId="2147483648"/>
        </pc:sldMasterMkLst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2876932467" sldId="2147483649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4155591917" sldId="2147483650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65880742" sldId="2147483651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2064557015" sldId="2147483652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3617163230" sldId="2147483653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1836643895" sldId="2147483654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3114898167" sldId="2147483655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3781752905" sldId="2147483656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2225612758" sldId="2147483657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1122613214" sldId="2147483658"/>
          </pc:sldLayoutMkLst>
        </pc:sldLayoutChg>
        <pc:sldLayoutChg chg="setBg">
          <pc:chgData name="Jan Pieter Kuijper" userId="11dce61d2819b281" providerId="LiveId" clId="{CDFAC898-DD24-45AD-805F-B7280C3A027D}" dt="2020-02-03T14:39:06.346" v="13"/>
          <pc:sldLayoutMkLst>
            <pc:docMk/>
            <pc:sldMasterMk cId="0" sldId="2147483648"/>
            <pc:sldLayoutMk cId="27005281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1F5A-BB77-45BE-A2E0-8AF24CC3DD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693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E56B-A6A1-45FF-9145-59BE2C69D13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226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AAB8E-6D28-4119-8638-814B16D74D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052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39F0-6095-479E-AA00-CD5FD7351B8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559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D0E18-CAA3-45CB-888F-3B24BABD060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88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22DF-7A5E-4F0B-86FA-BD0B79349CF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6455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16FAC-35DB-4F0E-839B-EEF2367B0D3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1716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EF427-CD38-4906-9BBA-7B4878F0DA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664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595B9-1FF4-4560-8CFA-254EA76AA5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489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4DB5-F7E3-4B10-B837-B52781DB693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175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832A-B0B1-4E94-8470-DA13FFAEC82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561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87DF5A-D859-41F0-8970-E0545A2F7A6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13" y="634999"/>
            <a:ext cx="8631374" cy="44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4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83" y="634999"/>
            <a:ext cx="8634034" cy="44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7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437" y="635000"/>
            <a:ext cx="8631125" cy="4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1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5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73" y="635000"/>
            <a:ext cx="8632454" cy="44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6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0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13" y="634999"/>
            <a:ext cx="8631374" cy="44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8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44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7942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216</Words>
  <Application>Microsoft Office PowerPoint</Application>
  <PresentationFormat>Diavoorstelling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53</cp:revision>
  <dcterms:created xsi:type="dcterms:W3CDTF">2004-09-21T10:26:12Z</dcterms:created>
  <dcterms:modified xsi:type="dcterms:W3CDTF">2020-02-03T14:39:59Z</dcterms:modified>
</cp:coreProperties>
</file>