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CB32E0-A7A5-4899-A6DA-FD6BCB5A3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CBAA492-CD67-4423-AF1E-B26F03A91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613C4AA-CDF5-407C-B293-7FE3D555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654810-DFEC-4B2A-9390-2A45A20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CF3546-C63B-452E-9CF8-F133BAD6D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877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F4CB7-7F44-45B4-892D-332B8A14C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9760713-0651-4987-876B-AADEBEF3A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173D91-82B5-421D-B301-A40745E39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4DFE69-F2A3-426A-A244-5E543F1E9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83D9DF-639B-4843-BF62-F6F5173AB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86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766710E-5671-45E4-9B9E-360C5126E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E576FA-14F7-4D8C-AB0D-30211F154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836DA1-0344-482D-BD92-2B4CBCA7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F9221E-7D50-40B3-8FFB-8AECF741F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52D55C-D803-44C5-A9BF-3A5374EC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11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17F79C-5847-48D5-8C30-F52ED1AE2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C5FA22-7FAC-423D-8F08-3C8F2B92B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48276D-9737-4625-90E3-B6755B5BC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F2D603-8082-40D2-AF53-D4D4D4D3B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1527A2-8C09-41B3-9799-A46343BE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11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9D6A3B-2463-4C33-9B86-6580577D1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1627A66-1A90-4CA7-BF9E-8EC90039E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180892-E4CB-455F-9420-443565AAB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076607-029E-4FD2-9375-B69C2F4D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2785ED-C17B-412E-A672-2D49EE9DF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67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ED91B7-0C84-4F8B-97E0-0E67F463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A0AD43-F9F1-4552-969C-DDD8FF5F1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78FBF13-2DCF-4040-B85F-D16E57CE7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673DD1-C540-45EF-8321-47FA471F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92B6D93-6611-49A3-9ED9-D52802172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371F27A-F5A6-4C2C-BCD7-4FA7E937C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041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7B5ADB-71AA-4688-9E51-1F2F754C4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64D5B5-49D4-4007-B6EC-8E4991577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3713828-1AA0-4F97-A413-9BD323C5A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05AD5FA-9700-4B38-93D1-F84EA6C8C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8AFFC2A-006C-4C7D-BECF-D8B9215EA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342F8B7-71AE-4D2A-BFA2-FBD9D63EE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EFB6464-4ACD-4B19-8157-5198A71D3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C12C464-6E9D-489E-9B8F-E2592AC45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897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2B182-10D2-41DB-B0DD-1062905AE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7A7592C-B5A1-42C0-B0C2-E6E885E49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96B5FB1-613E-40B8-81B5-9DDCD7D2F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25CA070-902F-4793-993C-171AF57C3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934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C0BDF2C-055F-4B0C-9A58-12BD8E21D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22C3069-5B36-4121-AB9E-283CEB5F8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0D50A73-C993-409A-BB0E-6E2CD5D5D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647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CB6006-7E28-437B-8650-5AD01D8EA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DA3E28-9449-4EC4-9AAB-0F0869D29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ECBDF38-474C-4283-84AC-34640170E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7A35496-4257-42E6-B6B3-3BC5DF708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194357C-A0F2-4D7E-9390-735B33CF4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C6328F-1E39-4187-9DB3-780269B1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630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E0DF73-28FF-4A11-B35C-BC0A33AB5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927792E-FB91-4323-9959-0492FA81A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44D3360-8489-4AA5-BCB0-0354CAD55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41366F-5BBE-47EA-AAB7-EEA56E1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58E1A5-F9B0-47F0-A485-FA9BFA964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EE84E76-EB6E-4C42-84E4-9E279B2D1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037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CD4C9C6-F7B6-48E8-B423-5B932B573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496D49-6BCC-4641-970C-77E9D10A1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AD109B-A2A9-46FD-8502-883DF8E2A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59D9E-531C-437F-ADDE-6F16D9522694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4A0147-A7A3-427D-B829-7FA3D46144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1C95B6-27A1-4A82-8DDA-5BACF9C809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D1314-2F63-424A-9642-FE4B16321E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00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207500" cy="502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207500" cy="502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207500" cy="502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207500" cy="502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207500" cy="502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207500" cy="502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207500" cy="502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207500" cy="502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207500" cy="502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207500" cy="502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207500" cy="502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42 (DNP)	t. A.J. Maasland; m. Genève 1551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207500" cy="502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Breedbeeld</PresentationFormat>
  <Paragraphs>12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2022-02-05T07:54:25Z</dcterms:created>
  <dcterms:modified xsi:type="dcterms:W3CDTF">2022-02-05T07:55:22Z</dcterms:modified>
</cp:coreProperties>
</file>