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FA283-2418-48DA-BE75-C859EA43A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D644ACD-33CB-4FED-A2CA-ABC801AA1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189088-D632-4352-AABF-CD6E5D18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43DE34-F52A-4D58-9874-33EC0CAF9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E872D5-C7C8-4A74-87DE-984F695F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91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CB4AA-BE60-4FD6-B819-8FEF0F8F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39B2D53-E062-46CF-B562-B2D6BB10E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22F06E-3592-4FEC-8699-1B646079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0B6854-D363-405B-B99B-EE92436E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EFC5AD-BF2A-481E-ABE9-E853B2E06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1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64E5456-43A1-4158-AE06-23542254D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B6FA2A-4DA5-4404-8241-35BE297B4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8F7F41-9C40-43D8-A9CE-C96640AD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7785AA-1A9B-49FD-9D4A-B1631524A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384C8B-B4D3-4415-AF2A-8B498C94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9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93F88-77A4-4CAB-8CF1-85B21743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0EE9CE-86E7-4685-870A-2CA829DF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FEF88-BE3D-4811-A748-AC089730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6E5064-406F-4F7C-8057-E6AA2ABB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8F55E8-9F61-4179-A5A7-D6CFE4D8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20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8DBA2-07D3-4C2D-B142-4FC674D7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E5576A-3CBE-4746-9BA7-08504010F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D17139-3EFE-4891-9968-D4B5B4BC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6E02A0-8C76-419C-80BA-674B2110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CDFD0E-8FB4-4BB7-837B-404BB9A0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0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E29F3C-094C-4550-8D36-6192729B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0FEF07-B15A-4463-82F8-6F64B9B4BB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23CFE9-77BE-495F-8EEF-BA8BC0CBB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2BC92C-0EB7-4D5A-A743-A49A3295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F6C3A35-15C4-4FA8-B92C-16151739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BFCDFB-8C9C-458A-A2F7-B3B63D93E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5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29EE3-D6A3-468D-80B0-24501F0F9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239798-9403-4181-9191-18FBB5282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D9CEF82-5910-4AEE-959D-B3CC6D19E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877DB52-5E15-4860-B7E2-BC2C401BD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61284E0-EB45-4722-943D-055DE8DAD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AE47074-5881-4EB0-B693-38D73399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52C17EE-B1C6-44CF-A768-D10B6C9F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14872D-93F1-42FB-9B15-7514BE04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6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3A831-F3F7-442B-8C0D-D8FC08F7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12C4AAA-86C0-42FC-B9EE-8999B6F8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A2AD05B-19F0-4A89-8586-CCD90078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01693E2-5FD0-4544-9D5E-1A2CFC7F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98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254B725-7221-437C-AF0D-391BDAEE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BB263E0-D8AD-49A5-B522-5EE13692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2255CFE-1307-4484-8550-A0C2F23F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259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87B89-2BD6-40CF-AFA4-A1AE350D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E0C0E4-8087-4EFD-AED7-3E1B7BA58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9528785-9CCB-42CB-9F5E-745375F19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A84BF5-2C5C-4DDE-9BC1-7550A00A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C878E5-55CE-481B-83B5-657AEED1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B2B95E-C48B-407F-B2C6-BEDB486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95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1B04-26FF-4F1E-B9FD-FFF544CEE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C86B2EC-9AA7-4ABA-BD02-2E007296D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E2646F-64FE-470F-BD48-F67C4C907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B6405D-CC46-4307-B03F-92F29AD5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DEDE15-D4F2-4DAF-B2EE-B7352031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2FA6C7-6BBF-4901-BAD7-6144FEBB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290957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53A891-B147-42AA-8999-E8A631E1C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9F4B1A-A3FB-4184-9360-87393299E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4FAEA4-9201-42E8-81E5-84A842A5D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EC98-84B3-44E4-8030-6AEC7FB1158E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3B4839-EADC-4C18-BF48-233905DFD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E94517-C350-44EB-AD2C-A97364F6E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DAFD7-B5D3-4518-B64C-081396A809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10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7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449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93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373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80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4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10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891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592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236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23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4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46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4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814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58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200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46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40 (DNP) 	t. J.P. Kuijper;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365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9586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Breedbeeld</PresentationFormat>
  <Paragraphs>18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2022-02-05T07:52:04Z</dcterms:created>
  <dcterms:modified xsi:type="dcterms:W3CDTF">2022-02-05T07:52:52Z</dcterms:modified>
</cp:coreProperties>
</file>