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9FA283-2418-48DA-BE75-C859EA43A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D644ACD-33CB-4FED-A2CA-ABC801AA1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3189088-D632-4352-AABF-CD6E5D18E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F43DE34-F52A-4D58-9874-33EC0CAF9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EE872D5-C7C8-4A74-87DE-984F695F4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6917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26CB4AA-BE60-4FD6-B819-8FEF0F8F4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439B2D53-E062-46CF-B562-B2D6BB10E5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22F06E-3592-4FEC-8699-1B6460795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40B6854-D363-405B-B99B-EE92436EE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1EFC5AD-BF2A-481E-ABE9-E853B2E0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2134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64E5456-43A1-4158-AE06-23542254DE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1B6FA2A-4DA5-4404-8241-35BE297B4C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48F7F41-9C40-43D8-A9CE-C96640AD7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57785AA-1A9B-49FD-9D4A-B1631524A9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C384C8B-B4D3-4415-AF2A-8B498C94C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19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93F88-77A4-4CAB-8CF1-85B217432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0EE9CE-86E7-4685-870A-2CA829DFE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79FEF88-BE3D-4811-A748-AC089730B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16E5064-406F-4F7C-8057-E6AA2ABB5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88F55E8-9F61-4179-A5A7-D6CFE4D82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620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18DBA2-07D3-4C2D-B142-4FC674D78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4E5576A-3CBE-4746-9BA7-08504010F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9D17139-3EFE-4891-9968-D4B5B4BC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56E02A0-8C76-419C-80BA-674B2110C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2CDFD0E-8FB4-4BB7-837B-404BB9A02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059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E29F3C-094C-4550-8D36-6192729BA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70FEF07-B15A-4463-82F8-6F64B9B4BB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323CFE9-77BE-495F-8EEF-BA8BC0CBB6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2BC92C-0EB7-4D5A-A743-A49A3295E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F6C3A35-15C4-4FA8-B92C-161517398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2BFCDFB-8C9C-458A-A2F7-B3B63D93E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056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229EE3-D6A3-468D-80B0-24501F0F9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239798-9403-4181-9191-18FBB5282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D9CEF82-5910-4AEE-959D-B3CC6D19E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3877DB52-5E15-4860-B7E2-BC2C401BDB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A61284E0-EB45-4722-943D-055DE8DAD6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AE47074-5881-4EB0-B693-38D73399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E52C17EE-B1C6-44CF-A768-D10B6C9FF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8014872D-93F1-42FB-9B15-7514BE04E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662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F3A831-F3F7-442B-8C0D-D8FC08F70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E12C4AAA-86C0-42FC-B9EE-8999B6F8E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A2AD05B-19F0-4A89-8586-CCD90078D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01693E2-5FD0-4544-9D5E-1A2CFC7FE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3985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254B725-7221-437C-AF0D-391BDAEE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BB263E0-D8AD-49A5-B522-5EE13692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2255CFE-1307-4484-8550-A0C2F23F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259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687B89-2BD6-40CF-AFA4-A1AE350DC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0C0E4-8087-4EFD-AED7-3E1B7BA58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9528785-9CCB-42CB-9F5E-745375F199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4A84BF5-2C5C-4DDE-9BC1-7550A00A2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4C878E5-55CE-481B-83B5-657AEED1B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B2B95E-C48B-407F-B2C6-BEDB48640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59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BA1B04-26FF-4F1E-B9FD-FFF544CEEC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C86B2EC-9AA7-4ABA-BD02-2E007296DC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2E2646F-64FE-470F-BD48-F67C4C907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7B6405D-CC46-4307-B03F-92F29AD5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4DEDE15-D4F2-4DAF-B2EE-B7352031C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72FA6C7-6BBF-4901-BAD7-6144FEBB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7290957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753A891-B147-42AA-8999-E8A631E1C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9F4B1A-A3FB-4184-9360-87393299E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44FAEA4-9201-42E8-81E5-84A842A5D0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EC98-84B3-44E4-8030-6AEC7FB1158E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53B4839-EADC-4C18-BF48-233905DFD6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BE94517-C350-44EB-AD2C-A97364F6E7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DAFD7-B5D3-4518-B64C-081396A8099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106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pn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pn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pn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780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5449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93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373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7801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4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4410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98918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5592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236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232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48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5462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49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2814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5819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9200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4850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14697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27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3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40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651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95863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324</Words>
  <Application>Microsoft Office PowerPoint</Application>
  <PresentationFormat>Breedbeeld</PresentationFormat>
  <Paragraphs>18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2022-02-05T07:52:04Z</dcterms:created>
  <dcterms:modified xsi:type="dcterms:W3CDTF">2022-02-05T07:52:52Z</dcterms:modified>
</cp:coreProperties>
</file>