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8517A-175A-4D8A-88DD-DFC2A849C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4540FE-3073-41D1-B29D-D474B358A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5287D3-7305-40ED-8741-219B4A11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2BC572-4C64-42D2-A645-C34B99A6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F08C88-6E54-4450-BACB-FAFAB42F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56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DD64E-80F7-4979-BAF6-B68AFADD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C82050-D57E-4BB1-90DF-82011971F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70E597-4F1E-49E0-A330-926D2CD8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35B9CB-EB55-47CA-A4C3-E3AA6DC3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4578BA-CFD9-4282-8B1D-D264FA7D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1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AE4582-9691-49FE-8789-A088CD812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3D10A5-C4D2-41A8-9171-E0C219BC5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74F114-B06A-43D3-BC04-08B567E2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3E4283-AEE6-4E3A-A5E5-62D64321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777BFF-1001-4D3F-B1F5-C684126C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09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4EF6B-8C04-4732-A2FE-8DBD03F63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29BAD-1619-4AD4-9772-7D2800003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4F4F02-1F31-4255-9948-364204F3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07C57C-07FF-49F3-A8A5-6EA0791F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B63E8D-9511-460A-811B-A0B831CC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1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DA7B7-151A-4CCE-9F1D-948A7771A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646743-AE00-45FC-8966-A5F201579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71125D-34AB-4D68-81A4-405B4CFC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B119D5-187F-4E89-B8D1-EBE2D7E9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2DBDCA-8DC3-4EEE-A9C4-84D873F2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0CB55-A62D-4EE5-A52C-1156B20C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51BF49-2A9F-4A0A-AC40-5E96F3934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627BED-CAE4-4267-9BC1-6B3A2ECCD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BE9CBB-A613-4EDA-B5A8-4037DD34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0CF96E-FDC5-4DB1-AFE7-29682CCA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B19681-058D-4FC3-938C-3BB9DD10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69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E5AA2-3A05-47D6-AF64-0C5C34BA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CBCAD2-32E0-4E58-87C7-3E594FDDE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741073-69A9-4BC7-B264-57BA77EC9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012A08-88C5-4B81-88D4-991603E05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AC3FDE-AF68-4F38-9978-427ADCED1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13C73CC-8CE0-4FFC-BF41-3DD49948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D2CA1A-A1C5-4669-BFA8-7D96BD86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216E2D-38C3-4F2F-A53D-EFC6B3CD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85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7D6DF-97F9-4F3F-801E-417154AD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1D246E-D27F-4713-A59F-5313DFCC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94C72AD-C574-4F5E-98B6-6B2B6A3E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7BC17-2A50-4440-9EF0-C2DCC0D5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46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128C39-168E-461F-9A22-87523A64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177437-0B2A-4C5B-85A0-DF9F5A69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86D88DF-2DF6-4050-840B-AE16ADD8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2B5BF-0CC2-40A5-894C-4DDDDB8A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825903-1DC5-4E77-99CF-20C5A1B2F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6AE8E4-64F1-4A5D-B99E-DC55F6A7B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4DD4A8-FFF1-4771-91F7-2CA3DE0E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AAA683-B843-4A58-9562-11CE70BD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B83B78-C8C9-487F-BE50-3A065580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63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36A58-2BBA-44BC-99EB-064145C1D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FF0292-026B-44C9-A7B6-3C942F074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116F58-BA1E-46AC-B216-8A307EF93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66874A-FEF5-4005-A2EE-655F583C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34D498-617A-4C4F-9DE1-7E1C13FE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0DC50D-DDBF-4D38-9FC6-A392C584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26700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F3FB2A-89E3-4B5F-8677-2E8F89D7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19F38F-8DCE-4D48-8480-F0EC01E94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A7A837-AFF5-4F7F-B1ED-BFAF84164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05E77F-E780-405F-8675-F857488D3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00369B-572E-41D7-8F14-ED57A25E7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24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4 (DNP)	t. A.J. </a:t>
            </a:r>
            <a:r>
              <a:rPr lang="en-US" altLang="nl-NL" sz="1600" b="1" dirty="0" err="1"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latin typeface="Arial" panose="020B0604020202020204" pitchFamily="34" charset="0"/>
              </a:rPr>
              <a:t>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8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7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2022-02-03T09:01:35Z</dcterms:created>
  <dcterms:modified xsi:type="dcterms:W3CDTF">2022-02-03T09:02:32Z</dcterms:modified>
</cp:coreProperties>
</file>