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6C33E7-D988-4DD4-BC68-5FBCD104AFA6}" v="26" dt="2020-02-03T12:49:14.3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F06C33E7-D988-4DD4-BC68-5FBCD104AFA6}"/>
    <pc:docChg chg="modSld modMainMaster">
      <pc:chgData name="Jan Pieter Kuijper" userId="11dce61d2819b281" providerId="LiveId" clId="{F06C33E7-D988-4DD4-BC68-5FBCD104AFA6}" dt="2020-02-03T12:49:14.376" v="25" actId="207"/>
      <pc:docMkLst>
        <pc:docMk/>
      </pc:docMkLst>
      <pc:sldChg chg="modSp setBg">
        <pc:chgData name="Jan Pieter Kuijper" userId="11dce61d2819b281" providerId="LiveId" clId="{F06C33E7-D988-4DD4-BC68-5FBCD104AFA6}" dt="2020-02-03T12:48:21.346" v="14" actId="207"/>
        <pc:sldMkLst>
          <pc:docMk/>
          <pc:sldMk cId="0" sldId="258"/>
        </pc:sldMkLst>
        <pc:spChg chg="mod">
          <ac:chgData name="Jan Pieter Kuijper" userId="11dce61d2819b281" providerId="LiveId" clId="{F06C33E7-D988-4DD4-BC68-5FBCD104AFA6}" dt="2020-02-03T12:48:21.346" v="14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F06C33E7-D988-4DD4-BC68-5FBCD104AFA6}" dt="2020-02-03T12:45:56.572" v="0" actId="14826"/>
          <ac:picMkLst>
            <pc:docMk/>
            <pc:sldMk cId="0" sldId="258"/>
            <ac:picMk id="2051" creationId="{00000000-0000-0000-0000-000000000000}"/>
          </ac:picMkLst>
        </pc:picChg>
      </pc:sldChg>
      <pc:sldChg chg="modSp">
        <pc:chgData name="Jan Pieter Kuijper" userId="11dce61d2819b281" providerId="LiveId" clId="{F06C33E7-D988-4DD4-BC68-5FBCD104AFA6}" dt="2020-02-03T12:48:26.384" v="15" actId="207"/>
        <pc:sldMkLst>
          <pc:docMk/>
          <pc:sldMk cId="0" sldId="259"/>
        </pc:sldMkLst>
        <pc:spChg chg="mod">
          <ac:chgData name="Jan Pieter Kuijper" userId="11dce61d2819b281" providerId="LiveId" clId="{F06C33E7-D988-4DD4-BC68-5FBCD104AFA6}" dt="2020-02-03T12:48:26.384" v="15" actId="207"/>
          <ac:spMkLst>
            <pc:docMk/>
            <pc:sldMk cId="0" sldId="259"/>
            <ac:spMk id="3074" creationId="{00000000-0000-0000-0000-000000000000}"/>
          </ac:spMkLst>
        </pc:spChg>
        <pc:picChg chg="mod">
          <ac:chgData name="Jan Pieter Kuijper" userId="11dce61d2819b281" providerId="LiveId" clId="{F06C33E7-D988-4DD4-BC68-5FBCD104AFA6}" dt="2020-02-03T12:46:08.588" v="1" actId="14826"/>
          <ac:picMkLst>
            <pc:docMk/>
            <pc:sldMk cId="0" sldId="259"/>
            <ac:picMk id="3075" creationId="{00000000-0000-0000-0000-000000000000}"/>
          </ac:picMkLst>
        </pc:picChg>
      </pc:sldChg>
      <pc:sldChg chg="modSp">
        <pc:chgData name="Jan Pieter Kuijper" userId="11dce61d2819b281" providerId="LiveId" clId="{F06C33E7-D988-4DD4-BC68-5FBCD104AFA6}" dt="2020-02-03T12:48:31.130" v="16" actId="207"/>
        <pc:sldMkLst>
          <pc:docMk/>
          <pc:sldMk cId="0" sldId="260"/>
        </pc:sldMkLst>
        <pc:spChg chg="mod">
          <ac:chgData name="Jan Pieter Kuijper" userId="11dce61d2819b281" providerId="LiveId" clId="{F06C33E7-D988-4DD4-BC68-5FBCD104AFA6}" dt="2020-02-03T12:48:31.130" v="16" actId="207"/>
          <ac:spMkLst>
            <pc:docMk/>
            <pc:sldMk cId="0" sldId="260"/>
            <ac:spMk id="4098" creationId="{00000000-0000-0000-0000-000000000000}"/>
          </ac:spMkLst>
        </pc:spChg>
        <pc:picChg chg="mod">
          <ac:chgData name="Jan Pieter Kuijper" userId="11dce61d2819b281" providerId="LiveId" clId="{F06C33E7-D988-4DD4-BC68-5FBCD104AFA6}" dt="2020-02-03T12:46:20.921" v="2" actId="14826"/>
          <ac:picMkLst>
            <pc:docMk/>
            <pc:sldMk cId="0" sldId="260"/>
            <ac:picMk id="4099" creationId="{00000000-0000-0000-0000-000000000000}"/>
          </ac:picMkLst>
        </pc:picChg>
      </pc:sldChg>
      <pc:sldChg chg="modSp">
        <pc:chgData name="Jan Pieter Kuijper" userId="11dce61d2819b281" providerId="LiveId" clId="{F06C33E7-D988-4DD4-BC68-5FBCD104AFA6}" dt="2020-02-03T12:48:35.914" v="17" actId="207"/>
        <pc:sldMkLst>
          <pc:docMk/>
          <pc:sldMk cId="0" sldId="261"/>
        </pc:sldMkLst>
        <pc:spChg chg="mod">
          <ac:chgData name="Jan Pieter Kuijper" userId="11dce61d2819b281" providerId="LiveId" clId="{F06C33E7-D988-4DD4-BC68-5FBCD104AFA6}" dt="2020-02-03T12:48:35.914" v="17" actId="207"/>
          <ac:spMkLst>
            <pc:docMk/>
            <pc:sldMk cId="0" sldId="261"/>
            <ac:spMk id="5122" creationId="{00000000-0000-0000-0000-000000000000}"/>
          </ac:spMkLst>
        </pc:spChg>
        <pc:picChg chg="mod">
          <ac:chgData name="Jan Pieter Kuijper" userId="11dce61d2819b281" providerId="LiveId" clId="{F06C33E7-D988-4DD4-BC68-5FBCD104AFA6}" dt="2020-02-03T12:46:32.523" v="3" actId="14826"/>
          <ac:picMkLst>
            <pc:docMk/>
            <pc:sldMk cId="0" sldId="261"/>
            <ac:picMk id="5123" creationId="{00000000-0000-0000-0000-000000000000}"/>
          </ac:picMkLst>
        </pc:picChg>
      </pc:sldChg>
      <pc:sldChg chg="modSp">
        <pc:chgData name="Jan Pieter Kuijper" userId="11dce61d2819b281" providerId="LiveId" clId="{F06C33E7-D988-4DD4-BC68-5FBCD104AFA6}" dt="2020-02-03T12:48:42.746" v="18" actId="207"/>
        <pc:sldMkLst>
          <pc:docMk/>
          <pc:sldMk cId="0" sldId="262"/>
        </pc:sldMkLst>
        <pc:spChg chg="mod">
          <ac:chgData name="Jan Pieter Kuijper" userId="11dce61d2819b281" providerId="LiveId" clId="{F06C33E7-D988-4DD4-BC68-5FBCD104AFA6}" dt="2020-02-03T12:48:42.746" v="18" actId="207"/>
          <ac:spMkLst>
            <pc:docMk/>
            <pc:sldMk cId="0" sldId="262"/>
            <ac:spMk id="6146" creationId="{00000000-0000-0000-0000-000000000000}"/>
          </ac:spMkLst>
        </pc:spChg>
        <pc:picChg chg="mod">
          <ac:chgData name="Jan Pieter Kuijper" userId="11dce61d2819b281" providerId="LiveId" clId="{F06C33E7-D988-4DD4-BC68-5FBCD104AFA6}" dt="2020-02-03T12:46:44.398" v="4" actId="14826"/>
          <ac:picMkLst>
            <pc:docMk/>
            <pc:sldMk cId="0" sldId="262"/>
            <ac:picMk id="6147" creationId="{00000000-0000-0000-0000-000000000000}"/>
          </ac:picMkLst>
        </pc:picChg>
      </pc:sldChg>
      <pc:sldChg chg="modSp">
        <pc:chgData name="Jan Pieter Kuijper" userId="11dce61d2819b281" providerId="LiveId" clId="{F06C33E7-D988-4DD4-BC68-5FBCD104AFA6}" dt="2020-02-03T12:48:47.007" v="19" actId="207"/>
        <pc:sldMkLst>
          <pc:docMk/>
          <pc:sldMk cId="0" sldId="263"/>
        </pc:sldMkLst>
        <pc:spChg chg="mod">
          <ac:chgData name="Jan Pieter Kuijper" userId="11dce61d2819b281" providerId="LiveId" clId="{F06C33E7-D988-4DD4-BC68-5FBCD104AFA6}" dt="2020-02-03T12:48:47.007" v="19" actId="207"/>
          <ac:spMkLst>
            <pc:docMk/>
            <pc:sldMk cId="0" sldId="263"/>
            <ac:spMk id="7170" creationId="{00000000-0000-0000-0000-000000000000}"/>
          </ac:spMkLst>
        </pc:spChg>
        <pc:picChg chg="mod">
          <ac:chgData name="Jan Pieter Kuijper" userId="11dce61d2819b281" providerId="LiveId" clId="{F06C33E7-D988-4DD4-BC68-5FBCD104AFA6}" dt="2020-02-03T12:46:56.193" v="5" actId="14826"/>
          <ac:picMkLst>
            <pc:docMk/>
            <pc:sldMk cId="0" sldId="263"/>
            <ac:picMk id="7171" creationId="{00000000-0000-0000-0000-000000000000}"/>
          </ac:picMkLst>
        </pc:picChg>
      </pc:sldChg>
      <pc:sldChg chg="modSp">
        <pc:chgData name="Jan Pieter Kuijper" userId="11dce61d2819b281" providerId="LiveId" clId="{F06C33E7-D988-4DD4-BC68-5FBCD104AFA6}" dt="2020-02-03T12:48:51.571" v="20" actId="207"/>
        <pc:sldMkLst>
          <pc:docMk/>
          <pc:sldMk cId="0" sldId="264"/>
        </pc:sldMkLst>
        <pc:spChg chg="mod">
          <ac:chgData name="Jan Pieter Kuijper" userId="11dce61d2819b281" providerId="LiveId" clId="{F06C33E7-D988-4DD4-BC68-5FBCD104AFA6}" dt="2020-02-03T12:48:51.571" v="20" actId="207"/>
          <ac:spMkLst>
            <pc:docMk/>
            <pc:sldMk cId="0" sldId="264"/>
            <ac:spMk id="8194" creationId="{00000000-0000-0000-0000-000000000000}"/>
          </ac:spMkLst>
        </pc:spChg>
        <pc:picChg chg="mod">
          <ac:chgData name="Jan Pieter Kuijper" userId="11dce61d2819b281" providerId="LiveId" clId="{F06C33E7-D988-4DD4-BC68-5FBCD104AFA6}" dt="2020-02-03T12:47:09.347" v="6" actId="14826"/>
          <ac:picMkLst>
            <pc:docMk/>
            <pc:sldMk cId="0" sldId="264"/>
            <ac:picMk id="8195" creationId="{00000000-0000-0000-0000-000000000000}"/>
          </ac:picMkLst>
        </pc:picChg>
      </pc:sldChg>
      <pc:sldChg chg="modSp">
        <pc:chgData name="Jan Pieter Kuijper" userId="11dce61d2819b281" providerId="LiveId" clId="{F06C33E7-D988-4DD4-BC68-5FBCD104AFA6}" dt="2020-02-03T12:48:56.811" v="21" actId="207"/>
        <pc:sldMkLst>
          <pc:docMk/>
          <pc:sldMk cId="0" sldId="265"/>
        </pc:sldMkLst>
        <pc:spChg chg="mod">
          <ac:chgData name="Jan Pieter Kuijper" userId="11dce61d2819b281" providerId="LiveId" clId="{F06C33E7-D988-4DD4-BC68-5FBCD104AFA6}" dt="2020-02-03T12:48:56.811" v="21" actId="207"/>
          <ac:spMkLst>
            <pc:docMk/>
            <pc:sldMk cId="0" sldId="265"/>
            <ac:spMk id="9218" creationId="{00000000-0000-0000-0000-000000000000}"/>
          </ac:spMkLst>
        </pc:spChg>
        <pc:picChg chg="mod">
          <ac:chgData name="Jan Pieter Kuijper" userId="11dce61d2819b281" providerId="LiveId" clId="{F06C33E7-D988-4DD4-BC68-5FBCD104AFA6}" dt="2020-02-03T12:47:20.077" v="7" actId="14826"/>
          <ac:picMkLst>
            <pc:docMk/>
            <pc:sldMk cId="0" sldId="265"/>
            <ac:picMk id="9219" creationId="{00000000-0000-0000-0000-000000000000}"/>
          </ac:picMkLst>
        </pc:picChg>
      </pc:sldChg>
      <pc:sldChg chg="modSp">
        <pc:chgData name="Jan Pieter Kuijper" userId="11dce61d2819b281" providerId="LiveId" clId="{F06C33E7-D988-4DD4-BC68-5FBCD104AFA6}" dt="2020-02-03T12:49:01.234" v="22" actId="207"/>
        <pc:sldMkLst>
          <pc:docMk/>
          <pc:sldMk cId="0" sldId="266"/>
        </pc:sldMkLst>
        <pc:spChg chg="mod">
          <ac:chgData name="Jan Pieter Kuijper" userId="11dce61d2819b281" providerId="LiveId" clId="{F06C33E7-D988-4DD4-BC68-5FBCD104AFA6}" dt="2020-02-03T12:49:01.234" v="22" actId="207"/>
          <ac:spMkLst>
            <pc:docMk/>
            <pc:sldMk cId="0" sldId="266"/>
            <ac:spMk id="10242" creationId="{00000000-0000-0000-0000-000000000000}"/>
          </ac:spMkLst>
        </pc:spChg>
        <pc:picChg chg="mod">
          <ac:chgData name="Jan Pieter Kuijper" userId="11dce61d2819b281" providerId="LiveId" clId="{F06C33E7-D988-4DD4-BC68-5FBCD104AFA6}" dt="2020-02-03T12:47:32.076" v="8" actId="14826"/>
          <ac:picMkLst>
            <pc:docMk/>
            <pc:sldMk cId="0" sldId="266"/>
            <ac:picMk id="10243" creationId="{00000000-0000-0000-0000-000000000000}"/>
          </ac:picMkLst>
        </pc:picChg>
      </pc:sldChg>
      <pc:sldChg chg="modSp">
        <pc:chgData name="Jan Pieter Kuijper" userId="11dce61d2819b281" providerId="LiveId" clId="{F06C33E7-D988-4DD4-BC68-5FBCD104AFA6}" dt="2020-02-03T12:49:05.350" v="23" actId="207"/>
        <pc:sldMkLst>
          <pc:docMk/>
          <pc:sldMk cId="0" sldId="267"/>
        </pc:sldMkLst>
        <pc:spChg chg="mod">
          <ac:chgData name="Jan Pieter Kuijper" userId="11dce61d2819b281" providerId="LiveId" clId="{F06C33E7-D988-4DD4-BC68-5FBCD104AFA6}" dt="2020-02-03T12:49:05.350" v="23" actId="207"/>
          <ac:spMkLst>
            <pc:docMk/>
            <pc:sldMk cId="0" sldId="267"/>
            <ac:spMk id="11266" creationId="{00000000-0000-0000-0000-000000000000}"/>
          </ac:spMkLst>
        </pc:spChg>
        <pc:picChg chg="mod">
          <ac:chgData name="Jan Pieter Kuijper" userId="11dce61d2819b281" providerId="LiveId" clId="{F06C33E7-D988-4DD4-BC68-5FBCD104AFA6}" dt="2020-02-03T12:47:42.172" v="9" actId="14826"/>
          <ac:picMkLst>
            <pc:docMk/>
            <pc:sldMk cId="0" sldId="267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F06C33E7-D988-4DD4-BC68-5FBCD104AFA6}" dt="2020-02-03T12:49:10.327" v="24" actId="207"/>
        <pc:sldMkLst>
          <pc:docMk/>
          <pc:sldMk cId="0" sldId="268"/>
        </pc:sldMkLst>
        <pc:spChg chg="mod">
          <ac:chgData name="Jan Pieter Kuijper" userId="11dce61d2819b281" providerId="LiveId" clId="{F06C33E7-D988-4DD4-BC68-5FBCD104AFA6}" dt="2020-02-03T12:49:10.327" v="24" actId="207"/>
          <ac:spMkLst>
            <pc:docMk/>
            <pc:sldMk cId="0" sldId="268"/>
            <ac:spMk id="12290" creationId="{00000000-0000-0000-0000-000000000000}"/>
          </ac:spMkLst>
        </pc:spChg>
        <pc:picChg chg="mod">
          <ac:chgData name="Jan Pieter Kuijper" userId="11dce61d2819b281" providerId="LiveId" clId="{F06C33E7-D988-4DD4-BC68-5FBCD104AFA6}" dt="2020-02-03T12:47:52.634" v="10" actId="14826"/>
          <ac:picMkLst>
            <pc:docMk/>
            <pc:sldMk cId="0" sldId="268"/>
            <ac:picMk id="12291" creationId="{00000000-0000-0000-0000-000000000000}"/>
          </ac:picMkLst>
        </pc:picChg>
      </pc:sldChg>
      <pc:sldChg chg="modSp">
        <pc:chgData name="Jan Pieter Kuijper" userId="11dce61d2819b281" providerId="LiveId" clId="{F06C33E7-D988-4DD4-BC68-5FBCD104AFA6}" dt="2020-02-03T12:49:14.376" v="25" actId="207"/>
        <pc:sldMkLst>
          <pc:docMk/>
          <pc:sldMk cId="0" sldId="269"/>
        </pc:sldMkLst>
        <pc:spChg chg="mod">
          <ac:chgData name="Jan Pieter Kuijper" userId="11dce61d2819b281" providerId="LiveId" clId="{F06C33E7-D988-4DD4-BC68-5FBCD104AFA6}" dt="2020-02-03T12:49:14.376" v="25" actId="207"/>
          <ac:spMkLst>
            <pc:docMk/>
            <pc:sldMk cId="0" sldId="269"/>
            <ac:spMk id="13314" creationId="{00000000-0000-0000-0000-000000000000}"/>
          </ac:spMkLst>
        </pc:spChg>
        <pc:picChg chg="mod">
          <ac:chgData name="Jan Pieter Kuijper" userId="11dce61d2819b281" providerId="LiveId" clId="{F06C33E7-D988-4DD4-BC68-5FBCD104AFA6}" dt="2020-02-03T12:48:03.064" v="11" actId="14826"/>
          <ac:picMkLst>
            <pc:docMk/>
            <pc:sldMk cId="0" sldId="269"/>
            <ac:picMk id="2" creationId="{00000000-0000-0000-0000-000000000000}"/>
          </ac:picMkLst>
        </pc:picChg>
      </pc:sldChg>
      <pc:sldMasterChg chg="setBg modSldLayout">
        <pc:chgData name="Jan Pieter Kuijper" userId="11dce61d2819b281" providerId="LiveId" clId="{F06C33E7-D988-4DD4-BC68-5FBCD104AFA6}" dt="2020-02-03T12:48:15.173" v="13"/>
        <pc:sldMasterMkLst>
          <pc:docMk/>
          <pc:sldMasterMk cId="0" sldId="2147483648"/>
        </pc:sldMasterMkLst>
        <pc:sldLayoutChg chg="setBg">
          <pc:chgData name="Jan Pieter Kuijper" userId="11dce61d2819b281" providerId="LiveId" clId="{F06C33E7-D988-4DD4-BC68-5FBCD104AFA6}" dt="2020-02-03T12:48:15.173" v="13"/>
          <pc:sldLayoutMkLst>
            <pc:docMk/>
            <pc:sldMasterMk cId="0" sldId="2147483648"/>
            <pc:sldLayoutMk cId="3458223637" sldId="2147483649"/>
          </pc:sldLayoutMkLst>
        </pc:sldLayoutChg>
        <pc:sldLayoutChg chg="setBg">
          <pc:chgData name="Jan Pieter Kuijper" userId="11dce61d2819b281" providerId="LiveId" clId="{F06C33E7-D988-4DD4-BC68-5FBCD104AFA6}" dt="2020-02-03T12:48:15.173" v="13"/>
          <pc:sldLayoutMkLst>
            <pc:docMk/>
            <pc:sldMasterMk cId="0" sldId="2147483648"/>
            <pc:sldLayoutMk cId="1200005467" sldId="2147483650"/>
          </pc:sldLayoutMkLst>
        </pc:sldLayoutChg>
        <pc:sldLayoutChg chg="setBg">
          <pc:chgData name="Jan Pieter Kuijper" userId="11dce61d2819b281" providerId="LiveId" clId="{F06C33E7-D988-4DD4-BC68-5FBCD104AFA6}" dt="2020-02-03T12:48:15.173" v="13"/>
          <pc:sldLayoutMkLst>
            <pc:docMk/>
            <pc:sldMasterMk cId="0" sldId="2147483648"/>
            <pc:sldLayoutMk cId="721025864" sldId="2147483651"/>
          </pc:sldLayoutMkLst>
        </pc:sldLayoutChg>
        <pc:sldLayoutChg chg="setBg">
          <pc:chgData name="Jan Pieter Kuijper" userId="11dce61d2819b281" providerId="LiveId" clId="{F06C33E7-D988-4DD4-BC68-5FBCD104AFA6}" dt="2020-02-03T12:48:15.173" v="13"/>
          <pc:sldLayoutMkLst>
            <pc:docMk/>
            <pc:sldMasterMk cId="0" sldId="2147483648"/>
            <pc:sldLayoutMk cId="2269876160" sldId="2147483652"/>
          </pc:sldLayoutMkLst>
        </pc:sldLayoutChg>
        <pc:sldLayoutChg chg="setBg">
          <pc:chgData name="Jan Pieter Kuijper" userId="11dce61d2819b281" providerId="LiveId" clId="{F06C33E7-D988-4DD4-BC68-5FBCD104AFA6}" dt="2020-02-03T12:48:15.173" v="13"/>
          <pc:sldLayoutMkLst>
            <pc:docMk/>
            <pc:sldMasterMk cId="0" sldId="2147483648"/>
            <pc:sldLayoutMk cId="4126785864" sldId="2147483653"/>
          </pc:sldLayoutMkLst>
        </pc:sldLayoutChg>
        <pc:sldLayoutChg chg="setBg">
          <pc:chgData name="Jan Pieter Kuijper" userId="11dce61d2819b281" providerId="LiveId" clId="{F06C33E7-D988-4DD4-BC68-5FBCD104AFA6}" dt="2020-02-03T12:48:15.173" v="13"/>
          <pc:sldLayoutMkLst>
            <pc:docMk/>
            <pc:sldMasterMk cId="0" sldId="2147483648"/>
            <pc:sldLayoutMk cId="4094071003" sldId="2147483654"/>
          </pc:sldLayoutMkLst>
        </pc:sldLayoutChg>
        <pc:sldLayoutChg chg="setBg">
          <pc:chgData name="Jan Pieter Kuijper" userId="11dce61d2819b281" providerId="LiveId" clId="{F06C33E7-D988-4DD4-BC68-5FBCD104AFA6}" dt="2020-02-03T12:48:15.173" v="13"/>
          <pc:sldLayoutMkLst>
            <pc:docMk/>
            <pc:sldMasterMk cId="0" sldId="2147483648"/>
            <pc:sldLayoutMk cId="3426557487" sldId="2147483655"/>
          </pc:sldLayoutMkLst>
        </pc:sldLayoutChg>
        <pc:sldLayoutChg chg="setBg">
          <pc:chgData name="Jan Pieter Kuijper" userId="11dce61d2819b281" providerId="LiveId" clId="{F06C33E7-D988-4DD4-BC68-5FBCD104AFA6}" dt="2020-02-03T12:48:15.173" v="13"/>
          <pc:sldLayoutMkLst>
            <pc:docMk/>
            <pc:sldMasterMk cId="0" sldId="2147483648"/>
            <pc:sldLayoutMk cId="250013914" sldId="2147483656"/>
          </pc:sldLayoutMkLst>
        </pc:sldLayoutChg>
        <pc:sldLayoutChg chg="setBg">
          <pc:chgData name="Jan Pieter Kuijper" userId="11dce61d2819b281" providerId="LiveId" clId="{F06C33E7-D988-4DD4-BC68-5FBCD104AFA6}" dt="2020-02-03T12:48:15.173" v="13"/>
          <pc:sldLayoutMkLst>
            <pc:docMk/>
            <pc:sldMasterMk cId="0" sldId="2147483648"/>
            <pc:sldLayoutMk cId="1091908807" sldId="2147483657"/>
          </pc:sldLayoutMkLst>
        </pc:sldLayoutChg>
        <pc:sldLayoutChg chg="setBg">
          <pc:chgData name="Jan Pieter Kuijper" userId="11dce61d2819b281" providerId="LiveId" clId="{F06C33E7-D988-4DD4-BC68-5FBCD104AFA6}" dt="2020-02-03T12:48:15.173" v="13"/>
          <pc:sldLayoutMkLst>
            <pc:docMk/>
            <pc:sldMasterMk cId="0" sldId="2147483648"/>
            <pc:sldLayoutMk cId="60461341" sldId="2147483658"/>
          </pc:sldLayoutMkLst>
        </pc:sldLayoutChg>
        <pc:sldLayoutChg chg="setBg">
          <pc:chgData name="Jan Pieter Kuijper" userId="11dce61d2819b281" providerId="LiveId" clId="{F06C33E7-D988-4DD4-BC68-5FBCD104AFA6}" dt="2020-02-03T12:48:15.173" v="13"/>
          <pc:sldLayoutMkLst>
            <pc:docMk/>
            <pc:sldMasterMk cId="0" sldId="2147483648"/>
            <pc:sldLayoutMk cId="3704968438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3D107-46EA-4453-A681-A9427AF751D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58223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65A0D-AC47-47A6-BB0C-00F1233AAB6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0461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EB7B6-9C21-4EA2-8500-373899DDE8E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04968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1C612-8581-43CE-8458-FD0EF0B7F2E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00005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2CE2F-1A0A-4DC8-ABCE-A6FBFBE9789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21025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18322-D896-4DBD-A508-C5951481739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69876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9151E-FC01-48BA-9079-CB9A68B8EF6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26785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16D0B-AB52-4061-A11D-1C3269BF110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94071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252E2-20DE-4E4A-9C37-33E81A51F59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26557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3B382-5F5A-4B5A-8F31-F5949CF9473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0013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6F26C-F54E-4B58-8138-A0995D1B59B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91908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5461CA2-1764-44F4-B204-F0AD3B6899F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39 (DNP) 	t. A.J. Molenaar; m. Genève 1551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051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500" y="636481"/>
            <a:ext cx="9017000" cy="4240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39 (DNP) 	t. A.J. Molenaar; m. Genève 1551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247" y="635000"/>
            <a:ext cx="9005506" cy="2178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39 (DNP) 	t. A.J. Molenaar; m. Genève 1551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12291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500" y="636974"/>
            <a:ext cx="9017000" cy="4301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39 (DNP) 	t. A.J. Molenaar; m. Genève 1551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247" y="635000"/>
            <a:ext cx="9005506" cy="2178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39 (DNP) 	t. A.J. Molenaar; m. Genève 1551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075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500" y="636009"/>
            <a:ext cx="9017000" cy="2114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39 (DNP) 	t. A.J. Molenaar; m. Genève 1551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099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500" y="636974"/>
            <a:ext cx="9017000" cy="4301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39 (DNP) 	t. A.J. Molenaar; m. Genève 1551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5123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500" y="636502"/>
            <a:ext cx="9017000" cy="2175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39 (DNP) 	t. A.J. Molenaar; m. Genève 1551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6147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500" y="636974"/>
            <a:ext cx="9017000" cy="4301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39 (DNP) 	t. A.J. Molenaar; m. Genève 1551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7171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500" y="636009"/>
            <a:ext cx="9017000" cy="2114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39 (DNP) 	t. A.J. Molenaar; m. Genève 1551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8195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500" y="636974"/>
            <a:ext cx="9017000" cy="4301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39 (DNP) 	t. A.J. Molenaar; m. Genève 1551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9219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500" y="636502"/>
            <a:ext cx="9017000" cy="2175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39 (DNP) 	t. A.J. Molenaar; m. Genève 1551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10243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500" y="636974"/>
            <a:ext cx="9017000" cy="4301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216</Words>
  <Application>Microsoft Office PowerPoint</Application>
  <PresentationFormat>Diavoorstelling (4:3)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48</cp:revision>
  <dcterms:created xsi:type="dcterms:W3CDTF">2004-09-21T10:26:12Z</dcterms:created>
  <dcterms:modified xsi:type="dcterms:W3CDTF">2020-02-03T12:49:16Z</dcterms:modified>
</cp:coreProperties>
</file>