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4DE8E0-64B4-4785-A06A-7E6666D49B53}" v="1" dt="2020-12-17T10:58:05.0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0" d="100"/>
          <a:sy n="50" d="100"/>
        </p:scale>
        <p:origin x="29" y="6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F24DE8E0-64B4-4785-A06A-7E6666D49B53}"/>
    <pc:docChg chg="modSld">
      <pc:chgData name="Jan Pieter Kuijper" userId="11dce61d2819b281" providerId="LiveId" clId="{F24DE8E0-64B4-4785-A06A-7E6666D49B53}" dt="2020-12-17T10:58:05.008" v="0" actId="14826"/>
      <pc:docMkLst>
        <pc:docMk/>
      </pc:docMkLst>
      <pc:sldChg chg="modSp">
        <pc:chgData name="Jan Pieter Kuijper" userId="11dce61d2819b281" providerId="LiveId" clId="{F24DE8E0-64B4-4785-A06A-7E6666D49B53}" dt="2020-12-17T10:58:05.008" v="0" actId="14826"/>
        <pc:sldMkLst>
          <pc:docMk/>
          <pc:sldMk cId="0" sldId="266"/>
        </pc:sldMkLst>
        <pc:picChg chg="mod">
          <ac:chgData name="Jan Pieter Kuijper" userId="11dce61d2819b281" providerId="LiveId" clId="{F24DE8E0-64B4-4785-A06A-7E6666D49B53}" dt="2020-12-17T10:58:05.008" v="0" actId="14826"/>
          <ac:picMkLst>
            <pc:docMk/>
            <pc:sldMk cId="0" sldId="266"/>
            <ac:picMk id="10243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B1317-57CB-4E9D-BD88-3C037DAA388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6421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AD6DD-2C9A-49C3-837C-FB426323D55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20741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22349-8082-487E-AF2C-C374610DB93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6310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51541-E691-4C9D-AA87-DA2C19A96BA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32190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1D6D7-242D-4D3F-B3B4-8CDC4D1D62F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5774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9D553-C30D-4128-993F-FF113D33CC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6887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FB686-983D-4C37-8F29-AA7F7EB7861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83670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DE55F-A494-4B27-8DE6-C1BE6CD5058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3647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4BA35-A960-4998-BC60-E8B2EEED42B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43077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C5F7F-023F-4628-806E-C8060FB5B8D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66822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F382C-0DC6-4B59-B4D3-7AE1D69B483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31836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44ADB05-91A7-4DEC-B0C0-F9AC5DAC0D1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126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3372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3315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3307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819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921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38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0243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5056" y="635000"/>
            <a:ext cx="863388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252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48</cp:revision>
  <dcterms:created xsi:type="dcterms:W3CDTF">2004-09-21T10:26:12Z</dcterms:created>
  <dcterms:modified xsi:type="dcterms:W3CDTF">2020-12-17T10:58:13Z</dcterms:modified>
</cp:coreProperties>
</file>