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D6612411-1415-4501-B111-199AC6A393E5}"/>
    <pc:docChg chg="modSld">
      <pc:chgData name="Jan Pieter Kuijper" userId="11dce61d2819b281" providerId="LiveId" clId="{D6612411-1415-4501-B111-199AC6A393E5}" dt="2022-02-07T15:06:33.962" v="11"/>
      <pc:docMkLst>
        <pc:docMk/>
      </pc:docMkLst>
      <pc:sldChg chg="modSp mod">
        <pc:chgData name="Jan Pieter Kuijper" userId="11dce61d2819b281" providerId="LiveId" clId="{D6612411-1415-4501-B111-199AC6A393E5}" dt="2022-02-07T15:05:43.456" v="0" actId="207"/>
        <pc:sldMkLst>
          <pc:docMk/>
          <pc:sldMk cId="0" sldId="258"/>
        </pc:sldMkLst>
        <pc:spChg chg="mod">
          <ac:chgData name="Jan Pieter Kuijper" userId="11dce61d2819b281" providerId="LiveId" clId="{D6612411-1415-4501-B111-199AC6A393E5}" dt="2022-02-07T15:05:43.456" v="0" actId="207"/>
          <ac:spMkLst>
            <pc:docMk/>
            <pc:sldMk cId="0" sldId="258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5:48.335" v="1"/>
        <pc:sldMkLst>
          <pc:docMk/>
          <pc:sldMk cId="0" sldId="259"/>
        </pc:sldMkLst>
        <pc:spChg chg="mod">
          <ac:chgData name="Jan Pieter Kuijper" userId="11dce61d2819b281" providerId="LiveId" clId="{D6612411-1415-4501-B111-199AC6A393E5}" dt="2022-02-07T15:05:48.335" v="1"/>
          <ac:spMkLst>
            <pc:docMk/>
            <pc:sldMk cId="0" sldId="259"/>
            <ac:spMk id="3074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5:52.089" v="2"/>
        <pc:sldMkLst>
          <pc:docMk/>
          <pc:sldMk cId="0" sldId="260"/>
        </pc:sldMkLst>
        <pc:spChg chg="mod">
          <ac:chgData name="Jan Pieter Kuijper" userId="11dce61d2819b281" providerId="LiveId" clId="{D6612411-1415-4501-B111-199AC6A393E5}" dt="2022-02-07T15:05:52.089" v="2"/>
          <ac:spMkLst>
            <pc:docMk/>
            <pc:sldMk cId="0" sldId="260"/>
            <ac:spMk id="4098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5:55.360" v="3"/>
        <pc:sldMkLst>
          <pc:docMk/>
          <pc:sldMk cId="0" sldId="261"/>
        </pc:sldMkLst>
        <pc:spChg chg="mod">
          <ac:chgData name="Jan Pieter Kuijper" userId="11dce61d2819b281" providerId="LiveId" clId="{D6612411-1415-4501-B111-199AC6A393E5}" dt="2022-02-07T15:05:55.360" v="3"/>
          <ac:spMkLst>
            <pc:docMk/>
            <pc:sldMk cId="0" sldId="261"/>
            <ac:spMk id="5122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5:58.563" v="4"/>
        <pc:sldMkLst>
          <pc:docMk/>
          <pc:sldMk cId="0" sldId="262"/>
        </pc:sldMkLst>
        <pc:spChg chg="mod">
          <ac:chgData name="Jan Pieter Kuijper" userId="11dce61d2819b281" providerId="LiveId" clId="{D6612411-1415-4501-B111-199AC6A393E5}" dt="2022-02-07T15:05:58.563" v="4"/>
          <ac:spMkLst>
            <pc:docMk/>
            <pc:sldMk cId="0" sldId="262"/>
            <ac:spMk id="6146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6:30.322" v="10"/>
        <pc:sldMkLst>
          <pc:docMk/>
          <pc:sldMk cId="0" sldId="263"/>
        </pc:sldMkLst>
        <pc:spChg chg="mod">
          <ac:chgData name="Jan Pieter Kuijper" userId="11dce61d2819b281" providerId="LiveId" clId="{D6612411-1415-4501-B111-199AC6A393E5}" dt="2022-02-07T15:06:30.322" v="10"/>
          <ac:spMkLst>
            <pc:docMk/>
            <pc:sldMk cId="0" sldId="263"/>
            <ac:spMk id="7170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6:33.962" v="11"/>
        <pc:sldMkLst>
          <pc:docMk/>
          <pc:sldMk cId="0" sldId="264"/>
        </pc:sldMkLst>
        <pc:spChg chg="mod">
          <ac:chgData name="Jan Pieter Kuijper" userId="11dce61d2819b281" providerId="LiveId" clId="{D6612411-1415-4501-B111-199AC6A393E5}" dt="2022-02-07T15:06:33.962" v="11"/>
          <ac:spMkLst>
            <pc:docMk/>
            <pc:sldMk cId="0" sldId="264"/>
            <ac:spMk id="8194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6:20.204" v="9"/>
        <pc:sldMkLst>
          <pc:docMk/>
          <pc:sldMk cId="0" sldId="265"/>
        </pc:sldMkLst>
        <pc:spChg chg="mod">
          <ac:chgData name="Jan Pieter Kuijper" userId="11dce61d2819b281" providerId="LiveId" clId="{D6612411-1415-4501-B111-199AC6A393E5}" dt="2022-02-07T15:06:20.204" v="9"/>
          <ac:spMkLst>
            <pc:docMk/>
            <pc:sldMk cId="0" sldId="265"/>
            <ac:spMk id="9218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6:16.156" v="8"/>
        <pc:sldMkLst>
          <pc:docMk/>
          <pc:sldMk cId="0" sldId="266"/>
        </pc:sldMkLst>
        <pc:spChg chg="mod">
          <ac:chgData name="Jan Pieter Kuijper" userId="11dce61d2819b281" providerId="LiveId" clId="{D6612411-1415-4501-B111-199AC6A393E5}" dt="2022-02-07T15:06:16.156" v="8"/>
          <ac:spMkLst>
            <pc:docMk/>
            <pc:sldMk cId="0" sldId="266"/>
            <ac:spMk id="10242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6:11.716" v="7"/>
        <pc:sldMkLst>
          <pc:docMk/>
          <pc:sldMk cId="0" sldId="267"/>
        </pc:sldMkLst>
        <pc:spChg chg="mod">
          <ac:chgData name="Jan Pieter Kuijper" userId="11dce61d2819b281" providerId="LiveId" clId="{D6612411-1415-4501-B111-199AC6A393E5}" dt="2022-02-07T15:06:11.716" v="7"/>
          <ac:spMkLst>
            <pc:docMk/>
            <pc:sldMk cId="0" sldId="267"/>
            <ac:spMk id="11266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6:07.933" v="6"/>
        <pc:sldMkLst>
          <pc:docMk/>
          <pc:sldMk cId="0" sldId="268"/>
        </pc:sldMkLst>
        <pc:spChg chg="mod">
          <ac:chgData name="Jan Pieter Kuijper" userId="11dce61d2819b281" providerId="LiveId" clId="{D6612411-1415-4501-B111-199AC6A393E5}" dt="2022-02-07T15:06:07.933" v="6"/>
          <ac:spMkLst>
            <pc:docMk/>
            <pc:sldMk cId="0" sldId="268"/>
            <ac:spMk id="12290" creationId="{00000000-0000-0000-0000-000000000000}"/>
          </ac:spMkLst>
        </pc:spChg>
      </pc:sldChg>
      <pc:sldChg chg="modSp mod">
        <pc:chgData name="Jan Pieter Kuijper" userId="11dce61d2819b281" providerId="LiveId" clId="{D6612411-1415-4501-B111-199AC6A393E5}" dt="2022-02-07T15:06:04.739" v="5"/>
        <pc:sldMkLst>
          <pc:docMk/>
          <pc:sldMk cId="0" sldId="269"/>
        </pc:sldMkLst>
        <pc:spChg chg="mod">
          <ac:chgData name="Jan Pieter Kuijper" userId="11dce61d2819b281" providerId="LiveId" clId="{D6612411-1415-4501-B111-199AC6A393E5}" dt="2022-02-07T15:06:04.739" v="5"/>
          <ac:spMkLst>
            <pc:docMk/>
            <pc:sldMk cId="0" sldId="269"/>
            <ac:spMk id="1331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12F35-7A90-4BF6-9623-E25C1F5FA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1B33CA5-4E13-4C0E-ABBA-C9FD638F0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52747E-7E5B-4C6C-9057-324DC4296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1BCED9-58CC-43A2-9DBF-2049E3A3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004BB1-8794-4D0C-A104-27058260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26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9BA7A-30E7-47AB-A539-E7C8B7C41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67A7EC-0735-4919-8232-77EFD0FD1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1BFD0B-9500-4823-B467-B42374832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44E396-E540-48C2-9AC3-37B0247D7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8B1504-0071-4D3A-BDF5-36298EBB0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95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375F9AA-7E5E-4B94-A91F-7E1F9FECE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F724759-0B5C-4253-A99C-F2E5A517E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B24C14-4E9E-4478-AB71-F76DFD2B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D64223-5E38-4968-A985-AB36128C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368352-A22A-47CC-AC20-21131668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50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BE722-A008-4C2A-822B-C2CB3FE4E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C5F409-B9BC-42C7-9B42-92D06957D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1AFA9A-0D59-46E4-8617-1262F9B5E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5449F1-460B-4C2A-8C43-CAE51BFD3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B43999-A9E7-473E-8414-5FF3E3C2B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10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763102-4C50-40D8-8B44-AA97863DB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A2CCCB3-8C6C-4721-9F29-AA88DE608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6A6F4E-3B77-4076-A2FE-7130FC35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66608F-7B58-4698-B9E8-70A65E965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407E82-27D0-4889-B29E-3E4AEB175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58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8BF683-6329-47BF-9075-7C9632A7E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11CBA1-F687-4066-AB23-EAAE23543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2A6BEE1-3D3D-4516-A055-D44A9278F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41B3DB0-33F2-4628-B7E2-4EE62FA6E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53105B-C22B-4D1A-BFE9-57B26D3B5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FAB5021-6DDF-4D75-B1E1-325558DB2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594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72695-E990-4511-8431-21CB03261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23C27F-75E3-4F7E-905B-E90E34533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FB0C469-9563-43B0-9F95-522AE46C2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C0D08F6-0985-45FD-A66D-57E8494B3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9802D05-F8AF-4A28-ADEF-18BEC9B39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B923399-FD72-401B-B33C-74FD1D123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ED5E2A7-4921-46F2-88E2-1BA2BA88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0C82411-EA8F-4318-96B2-F71FF2EA3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555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2D9D9-FC26-45C9-8016-B8705C48A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CA9B6E7-4D35-40CE-8C4D-6A934435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014196C-102B-4D8D-9A9D-DBCC4C9FE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769BC64-C617-4919-ADB0-000D672E1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307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1FE355D-79BF-4D3E-B69C-9CA2265D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7EE8381-7915-45D5-AF7B-B26FC05C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222AE7-C069-49E7-8555-E9186BCD0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96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B21412-7BC0-433C-9DA7-5BEB5FBB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8BDF03-0EFD-4C12-B588-89510C7AB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9E1E70B-9BA7-4451-A8A0-755835EFD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B690AC-64F5-42CC-90CB-DEE006D4F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05C079-5B23-4749-80D8-70BE0FF91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213863-B375-4990-ABDB-26B87BF2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22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AEF84-1124-43CC-B3C8-17CF0331C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D709DA8-4222-4214-9134-C2E7B802A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8BB18B8-CEDC-4950-87F1-05B7EB35E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DC0ACAB-1995-4358-A626-FC3DDD8D8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0D212C-C0B0-4152-BBC3-606267F43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99A743D-7F89-4F57-81CE-85E39AE98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302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B32AC87-A4A3-469B-A7BC-CD3751C11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3D8DD8-C070-4898-9276-D782D4F04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62BA7B-248C-41D2-8ACD-24B6B605BE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D73BC-C2E8-4630-8AF8-76D7D87D37A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A2117D-362A-42F4-B3B1-23E4C8BB0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11D9239-032A-452E-98FB-FA60FEDDD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2D580-1440-44B4-9673-0FD47B1ABB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227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051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381000"/>
            <a:ext cx="9652000" cy="37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11267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381000"/>
            <a:ext cx="9652000" cy="37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381000"/>
            <a:ext cx="9652000" cy="376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13315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381000"/>
            <a:ext cx="9652000" cy="37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075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381000"/>
            <a:ext cx="9652000" cy="37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099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381000"/>
            <a:ext cx="9652000" cy="37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380999"/>
            <a:ext cx="9652000" cy="369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6147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381000"/>
            <a:ext cx="9652000" cy="37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7171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381000"/>
            <a:ext cx="9652000" cy="37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</a:t>
            </a: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8195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381000"/>
            <a:ext cx="9652000" cy="37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9219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381000"/>
            <a:ext cx="9652000" cy="37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38 (DNP) 	t. A.J. Maasland; m. Genève 1542 / Lyon 1547  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381000"/>
            <a:ext cx="9652000" cy="376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252</Words>
  <Application>Microsoft Office PowerPoint</Application>
  <PresentationFormat>Breedbeeld</PresentationFormat>
  <Paragraphs>12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Jan Pieter Kuijper</cp:lastModifiedBy>
  <cp:revision>1</cp:revision>
  <dcterms:created xsi:type="dcterms:W3CDTF">2022-02-05T07:49:25Z</dcterms:created>
  <dcterms:modified xsi:type="dcterms:W3CDTF">2022-02-07T15:06:36Z</dcterms:modified>
</cp:coreProperties>
</file>