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8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8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03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8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295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8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8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84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8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96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8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48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8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1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2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1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2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01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7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80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34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altLang="nl-NL" sz="16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58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01971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50</cp:revision>
  <dcterms:created xsi:type="dcterms:W3CDTF">2004-09-21T10:26:12Z</dcterms:created>
  <dcterms:modified xsi:type="dcterms:W3CDTF">2020-01-23T15:47:34Z</dcterms:modified>
</cp:coreProperties>
</file>