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5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71966A-621B-41DC-9860-92CF4B3A0B34}" v="18" dt="2022-09-07T13:00:43.0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8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Pieter Kuijper" userId="11dce61d2819b281" providerId="LiveId" clId="{0471966A-621B-41DC-9860-92CF4B3A0B34}"/>
    <pc:docChg chg="modSld">
      <pc:chgData name="Jan Pieter Kuijper" userId="11dce61d2819b281" providerId="LiveId" clId="{0471966A-621B-41DC-9860-92CF4B3A0B34}" dt="2022-09-07T13:00:43.024" v="17" actId="14826"/>
      <pc:docMkLst>
        <pc:docMk/>
      </pc:docMkLst>
      <pc:sldChg chg="modSp">
        <pc:chgData name="Jan Pieter Kuijper" userId="11dce61d2819b281" providerId="LiveId" clId="{0471966A-621B-41DC-9860-92CF4B3A0B34}" dt="2022-09-07T12:55:38.894" v="0" actId="14826"/>
        <pc:sldMkLst>
          <pc:docMk/>
          <pc:sldMk cId="0" sldId="258"/>
        </pc:sldMkLst>
        <pc:picChg chg="mod">
          <ac:chgData name="Jan Pieter Kuijper" userId="11dce61d2819b281" providerId="LiveId" clId="{0471966A-621B-41DC-9860-92CF4B3A0B34}" dt="2022-09-07T12:55:38.894" v="0" actId="14826"/>
          <ac:picMkLst>
            <pc:docMk/>
            <pc:sldMk cId="0" sldId="258"/>
            <ac:picMk id="4" creationId="{73F32418-E849-4ED6-9966-583FE74ABECE}"/>
          </ac:picMkLst>
        </pc:picChg>
      </pc:sldChg>
      <pc:sldChg chg="modSp">
        <pc:chgData name="Jan Pieter Kuijper" userId="11dce61d2819b281" providerId="LiveId" clId="{0471966A-621B-41DC-9860-92CF4B3A0B34}" dt="2022-09-07T12:55:48.729" v="1" actId="14826"/>
        <pc:sldMkLst>
          <pc:docMk/>
          <pc:sldMk cId="0" sldId="259"/>
        </pc:sldMkLst>
        <pc:picChg chg="mod">
          <ac:chgData name="Jan Pieter Kuijper" userId="11dce61d2819b281" providerId="LiveId" clId="{0471966A-621B-41DC-9860-92CF4B3A0B34}" dt="2022-09-07T12:55:48.729" v="1" actId="14826"/>
          <ac:picMkLst>
            <pc:docMk/>
            <pc:sldMk cId="0" sldId="259"/>
            <ac:picMk id="4" creationId="{01AED8E9-8CFC-48CC-B3BD-1FDD66C48BA3}"/>
          </ac:picMkLst>
        </pc:picChg>
      </pc:sldChg>
      <pc:sldChg chg="modSp">
        <pc:chgData name="Jan Pieter Kuijper" userId="11dce61d2819b281" providerId="LiveId" clId="{0471966A-621B-41DC-9860-92CF4B3A0B34}" dt="2022-09-07T12:56:04.215" v="2" actId="14826"/>
        <pc:sldMkLst>
          <pc:docMk/>
          <pc:sldMk cId="0" sldId="260"/>
        </pc:sldMkLst>
        <pc:picChg chg="mod">
          <ac:chgData name="Jan Pieter Kuijper" userId="11dce61d2819b281" providerId="LiveId" clId="{0471966A-621B-41DC-9860-92CF4B3A0B34}" dt="2022-09-07T12:56:04.215" v="2" actId="14826"/>
          <ac:picMkLst>
            <pc:docMk/>
            <pc:sldMk cId="0" sldId="260"/>
            <ac:picMk id="4" creationId="{3FEBB6BA-8270-4DB9-BA48-1AAA652ED878}"/>
          </ac:picMkLst>
        </pc:picChg>
      </pc:sldChg>
      <pc:sldChg chg="modSp">
        <pc:chgData name="Jan Pieter Kuijper" userId="11dce61d2819b281" providerId="LiveId" clId="{0471966A-621B-41DC-9860-92CF4B3A0B34}" dt="2022-09-07T12:56:12.710" v="3" actId="14826"/>
        <pc:sldMkLst>
          <pc:docMk/>
          <pc:sldMk cId="1653213440" sldId="261"/>
        </pc:sldMkLst>
        <pc:picChg chg="mod">
          <ac:chgData name="Jan Pieter Kuijper" userId="11dce61d2819b281" providerId="LiveId" clId="{0471966A-621B-41DC-9860-92CF4B3A0B34}" dt="2022-09-07T12:56:12.710" v="3" actId="14826"/>
          <ac:picMkLst>
            <pc:docMk/>
            <pc:sldMk cId="1653213440" sldId="261"/>
            <ac:picMk id="4" creationId="{B902AEEE-7A12-4107-82A3-05637BEDFFF6}"/>
          </ac:picMkLst>
        </pc:picChg>
      </pc:sldChg>
      <pc:sldChg chg="modSp">
        <pc:chgData name="Jan Pieter Kuijper" userId="11dce61d2819b281" providerId="LiveId" clId="{0471966A-621B-41DC-9860-92CF4B3A0B34}" dt="2022-09-07T12:56:20.250" v="4" actId="14826"/>
        <pc:sldMkLst>
          <pc:docMk/>
          <pc:sldMk cId="2109769150" sldId="262"/>
        </pc:sldMkLst>
        <pc:picChg chg="mod">
          <ac:chgData name="Jan Pieter Kuijper" userId="11dce61d2819b281" providerId="LiveId" clId="{0471966A-621B-41DC-9860-92CF4B3A0B34}" dt="2022-09-07T12:56:20.250" v="4" actId="14826"/>
          <ac:picMkLst>
            <pc:docMk/>
            <pc:sldMk cId="2109769150" sldId="262"/>
            <ac:picMk id="4" creationId="{3C914CC2-B38D-4A70-9701-312D866ACCCF}"/>
          </ac:picMkLst>
        </pc:picChg>
      </pc:sldChg>
      <pc:sldChg chg="modSp">
        <pc:chgData name="Jan Pieter Kuijper" userId="11dce61d2819b281" providerId="LiveId" clId="{0471966A-621B-41DC-9860-92CF4B3A0B34}" dt="2022-09-07T12:56:34.616" v="5" actId="14826"/>
        <pc:sldMkLst>
          <pc:docMk/>
          <pc:sldMk cId="123204863" sldId="263"/>
        </pc:sldMkLst>
        <pc:picChg chg="mod">
          <ac:chgData name="Jan Pieter Kuijper" userId="11dce61d2819b281" providerId="LiveId" clId="{0471966A-621B-41DC-9860-92CF4B3A0B34}" dt="2022-09-07T12:56:34.616" v="5" actId="14826"/>
          <ac:picMkLst>
            <pc:docMk/>
            <pc:sldMk cId="123204863" sldId="263"/>
            <ac:picMk id="4" creationId="{94689951-CB30-4E89-B6AA-67A30D672518}"/>
          </ac:picMkLst>
        </pc:picChg>
      </pc:sldChg>
      <pc:sldChg chg="modSp">
        <pc:chgData name="Jan Pieter Kuijper" userId="11dce61d2819b281" providerId="LiveId" clId="{0471966A-621B-41DC-9860-92CF4B3A0B34}" dt="2022-09-07T12:56:44.818" v="6" actId="14826"/>
        <pc:sldMkLst>
          <pc:docMk/>
          <pc:sldMk cId="3279078078" sldId="264"/>
        </pc:sldMkLst>
        <pc:picChg chg="mod">
          <ac:chgData name="Jan Pieter Kuijper" userId="11dce61d2819b281" providerId="LiveId" clId="{0471966A-621B-41DC-9860-92CF4B3A0B34}" dt="2022-09-07T12:56:44.818" v="6" actId="14826"/>
          <ac:picMkLst>
            <pc:docMk/>
            <pc:sldMk cId="3279078078" sldId="264"/>
            <ac:picMk id="4" creationId="{52A6B880-B2C0-47EF-9AB1-14D9F04A6025}"/>
          </ac:picMkLst>
        </pc:picChg>
      </pc:sldChg>
      <pc:sldChg chg="modSp">
        <pc:chgData name="Jan Pieter Kuijper" userId="11dce61d2819b281" providerId="LiveId" clId="{0471966A-621B-41DC-9860-92CF4B3A0B34}" dt="2022-09-07T12:56:55.160" v="7" actId="14826"/>
        <pc:sldMkLst>
          <pc:docMk/>
          <pc:sldMk cId="67776424" sldId="265"/>
        </pc:sldMkLst>
        <pc:picChg chg="mod">
          <ac:chgData name="Jan Pieter Kuijper" userId="11dce61d2819b281" providerId="LiveId" clId="{0471966A-621B-41DC-9860-92CF4B3A0B34}" dt="2022-09-07T12:56:55.160" v="7" actId="14826"/>
          <ac:picMkLst>
            <pc:docMk/>
            <pc:sldMk cId="67776424" sldId="265"/>
            <ac:picMk id="4" creationId="{F173F75A-7337-41B7-9064-B8467694A4BB}"/>
          </ac:picMkLst>
        </pc:picChg>
      </pc:sldChg>
      <pc:sldChg chg="modSp">
        <pc:chgData name="Jan Pieter Kuijper" userId="11dce61d2819b281" providerId="LiveId" clId="{0471966A-621B-41DC-9860-92CF4B3A0B34}" dt="2022-09-07T12:57:03.141" v="8" actId="14826"/>
        <pc:sldMkLst>
          <pc:docMk/>
          <pc:sldMk cId="3154673741" sldId="266"/>
        </pc:sldMkLst>
        <pc:picChg chg="mod">
          <ac:chgData name="Jan Pieter Kuijper" userId="11dce61d2819b281" providerId="LiveId" clId="{0471966A-621B-41DC-9860-92CF4B3A0B34}" dt="2022-09-07T12:57:03.141" v="8" actId="14826"/>
          <ac:picMkLst>
            <pc:docMk/>
            <pc:sldMk cId="3154673741" sldId="266"/>
            <ac:picMk id="4" creationId="{EF950920-A68F-455B-B152-B169C870A401}"/>
          </ac:picMkLst>
        </pc:picChg>
      </pc:sldChg>
      <pc:sldChg chg="modSp">
        <pc:chgData name="Jan Pieter Kuijper" userId="11dce61d2819b281" providerId="LiveId" clId="{0471966A-621B-41DC-9860-92CF4B3A0B34}" dt="2022-09-07T12:57:11.097" v="9" actId="14826"/>
        <pc:sldMkLst>
          <pc:docMk/>
          <pc:sldMk cId="2585835416" sldId="267"/>
        </pc:sldMkLst>
        <pc:picChg chg="mod">
          <ac:chgData name="Jan Pieter Kuijper" userId="11dce61d2819b281" providerId="LiveId" clId="{0471966A-621B-41DC-9860-92CF4B3A0B34}" dt="2022-09-07T12:57:11.097" v="9" actId="14826"/>
          <ac:picMkLst>
            <pc:docMk/>
            <pc:sldMk cId="2585835416" sldId="267"/>
            <ac:picMk id="4" creationId="{2AA5E568-33C5-43D1-9B8F-D01DDC626CA1}"/>
          </ac:picMkLst>
        </pc:picChg>
      </pc:sldChg>
      <pc:sldChg chg="modSp">
        <pc:chgData name="Jan Pieter Kuijper" userId="11dce61d2819b281" providerId="LiveId" clId="{0471966A-621B-41DC-9860-92CF4B3A0B34}" dt="2022-09-07T12:57:19.823" v="10" actId="14826"/>
        <pc:sldMkLst>
          <pc:docMk/>
          <pc:sldMk cId="3240891290" sldId="268"/>
        </pc:sldMkLst>
        <pc:picChg chg="mod">
          <ac:chgData name="Jan Pieter Kuijper" userId="11dce61d2819b281" providerId="LiveId" clId="{0471966A-621B-41DC-9860-92CF4B3A0B34}" dt="2022-09-07T12:57:19.823" v="10" actId="14826"/>
          <ac:picMkLst>
            <pc:docMk/>
            <pc:sldMk cId="3240891290" sldId="268"/>
            <ac:picMk id="4" creationId="{03F59E21-8833-4BDF-89A5-640AA3FC84C5}"/>
          </ac:picMkLst>
        </pc:picChg>
      </pc:sldChg>
      <pc:sldChg chg="modSp">
        <pc:chgData name="Jan Pieter Kuijper" userId="11dce61d2819b281" providerId="LiveId" clId="{0471966A-621B-41DC-9860-92CF4B3A0B34}" dt="2022-09-07T12:57:28.839" v="11" actId="14826"/>
        <pc:sldMkLst>
          <pc:docMk/>
          <pc:sldMk cId="1113813548" sldId="269"/>
        </pc:sldMkLst>
        <pc:picChg chg="mod">
          <ac:chgData name="Jan Pieter Kuijper" userId="11dce61d2819b281" providerId="LiveId" clId="{0471966A-621B-41DC-9860-92CF4B3A0B34}" dt="2022-09-07T12:57:28.839" v="11" actId="14826"/>
          <ac:picMkLst>
            <pc:docMk/>
            <pc:sldMk cId="1113813548" sldId="269"/>
            <ac:picMk id="4" creationId="{A2D1452F-9F60-4AEC-BC56-E0E8B12DE0EA}"/>
          </ac:picMkLst>
        </pc:picChg>
      </pc:sldChg>
      <pc:sldChg chg="modSp">
        <pc:chgData name="Jan Pieter Kuijper" userId="11dce61d2819b281" providerId="LiveId" clId="{0471966A-621B-41DC-9860-92CF4B3A0B34}" dt="2022-09-07T12:57:46.380" v="13" actId="14826"/>
        <pc:sldMkLst>
          <pc:docMk/>
          <pc:sldMk cId="352820602" sldId="270"/>
        </pc:sldMkLst>
        <pc:picChg chg="mod">
          <ac:chgData name="Jan Pieter Kuijper" userId="11dce61d2819b281" providerId="LiveId" clId="{0471966A-621B-41DC-9860-92CF4B3A0B34}" dt="2022-09-07T12:57:46.380" v="13" actId="14826"/>
          <ac:picMkLst>
            <pc:docMk/>
            <pc:sldMk cId="352820602" sldId="270"/>
            <ac:picMk id="4" creationId="{F8E3F1A5-E89A-472E-8732-48B4ECFBD0AE}"/>
          </ac:picMkLst>
        </pc:picChg>
      </pc:sldChg>
      <pc:sldChg chg="modSp">
        <pc:chgData name="Jan Pieter Kuijper" userId="11dce61d2819b281" providerId="LiveId" clId="{0471966A-621B-41DC-9860-92CF4B3A0B34}" dt="2022-09-07T13:00:20.509" v="14" actId="14826"/>
        <pc:sldMkLst>
          <pc:docMk/>
          <pc:sldMk cId="4045122155" sldId="271"/>
        </pc:sldMkLst>
        <pc:picChg chg="mod">
          <ac:chgData name="Jan Pieter Kuijper" userId="11dce61d2819b281" providerId="LiveId" clId="{0471966A-621B-41DC-9860-92CF4B3A0B34}" dt="2022-09-07T13:00:20.509" v="14" actId="14826"/>
          <ac:picMkLst>
            <pc:docMk/>
            <pc:sldMk cId="4045122155" sldId="271"/>
            <ac:picMk id="4" creationId="{96FFFB80-BD7C-4E5A-8158-71209EF72E0B}"/>
          </ac:picMkLst>
        </pc:picChg>
      </pc:sldChg>
      <pc:sldChg chg="modSp">
        <pc:chgData name="Jan Pieter Kuijper" userId="11dce61d2819b281" providerId="LiveId" clId="{0471966A-621B-41DC-9860-92CF4B3A0B34}" dt="2022-09-07T13:00:27.662" v="15" actId="14826"/>
        <pc:sldMkLst>
          <pc:docMk/>
          <pc:sldMk cId="869037980" sldId="272"/>
        </pc:sldMkLst>
        <pc:picChg chg="mod">
          <ac:chgData name="Jan Pieter Kuijper" userId="11dce61d2819b281" providerId="LiveId" clId="{0471966A-621B-41DC-9860-92CF4B3A0B34}" dt="2022-09-07T13:00:27.662" v="15" actId="14826"/>
          <ac:picMkLst>
            <pc:docMk/>
            <pc:sldMk cId="869037980" sldId="272"/>
            <ac:picMk id="4" creationId="{2047C56E-10CD-42F0-BB0F-9187CB39B357}"/>
          </ac:picMkLst>
        </pc:picChg>
      </pc:sldChg>
      <pc:sldChg chg="modSp">
        <pc:chgData name="Jan Pieter Kuijper" userId="11dce61d2819b281" providerId="LiveId" clId="{0471966A-621B-41DC-9860-92CF4B3A0B34}" dt="2022-09-07T13:00:34.983" v="16" actId="14826"/>
        <pc:sldMkLst>
          <pc:docMk/>
          <pc:sldMk cId="3898022789" sldId="273"/>
        </pc:sldMkLst>
        <pc:picChg chg="mod">
          <ac:chgData name="Jan Pieter Kuijper" userId="11dce61d2819b281" providerId="LiveId" clId="{0471966A-621B-41DC-9860-92CF4B3A0B34}" dt="2022-09-07T13:00:34.983" v="16" actId="14826"/>
          <ac:picMkLst>
            <pc:docMk/>
            <pc:sldMk cId="3898022789" sldId="273"/>
            <ac:picMk id="4" creationId="{40800724-B760-45BF-9127-FC46A2ED9E6E}"/>
          </ac:picMkLst>
        </pc:picChg>
      </pc:sldChg>
      <pc:sldChg chg="modSp">
        <pc:chgData name="Jan Pieter Kuijper" userId="11dce61d2819b281" providerId="LiveId" clId="{0471966A-621B-41DC-9860-92CF4B3A0B34}" dt="2022-09-07T13:00:43.024" v="17" actId="14826"/>
        <pc:sldMkLst>
          <pc:docMk/>
          <pc:sldMk cId="3680182438" sldId="274"/>
        </pc:sldMkLst>
        <pc:picChg chg="mod">
          <ac:chgData name="Jan Pieter Kuijper" userId="11dce61d2819b281" providerId="LiveId" clId="{0471966A-621B-41DC-9860-92CF4B3A0B34}" dt="2022-09-07T13:00:43.024" v="17" actId="14826"/>
          <ac:picMkLst>
            <pc:docMk/>
            <pc:sldMk cId="3680182438" sldId="274"/>
            <ac:picMk id="4" creationId="{2D320EBE-7026-4106-93B2-9854BB5AA1B8}"/>
          </ac:picMkLst>
        </pc:picChg>
      </pc:sldChg>
      <pc:sldChg chg="modSp">
        <pc:chgData name="Jan Pieter Kuijper" userId="11dce61d2819b281" providerId="LiveId" clId="{0471966A-621B-41DC-9860-92CF4B3A0B34}" dt="2022-09-07T12:57:36.837" v="12" actId="14826"/>
        <pc:sldMkLst>
          <pc:docMk/>
          <pc:sldMk cId="3794952306" sldId="275"/>
        </pc:sldMkLst>
        <pc:picChg chg="mod">
          <ac:chgData name="Jan Pieter Kuijper" userId="11dce61d2819b281" providerId="LiveId" clId="{0471966A-621B-41DC-9860-92CF4B3A0B34}" dt="2022-09-07T12:57:36.837" v="12" actId="14826"/>
          <ac:picMkLst>
            <pc:docMk/>
            <pc:sldMk cId="3794952306" sldId="275"/>
            <ac:picMk id="4" creationId="{AD886F87-7B97-4E48-BF22-B4F2004D4E0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EFF3DB-3CF4-4EF5-82FE-9777BF648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A7E4027-0F4B-409C-9CA9-9495F6C80A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BDDE732-D3DD-4B60-9490-8D3939EF2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C514-6B68-4E0B-BD80-1CA69A7004BE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FE7C2F1-2DCC-46A0-8F5C-600BC7E5D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25DF7CB-A647-4CFA-9755-EA1977D39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A665-9089-4BB0-BFCF-3F7FC50BB3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8082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4BEDC9-D167-4615-8798-8FD53AEDF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85F705C-F1D3-46D7-90B1-56E5DE6C5E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15AF1DC-CA9E-40E2-A48A-E6EFD994C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C514-6B68-4E0B-BD80-1CA69A7004BE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3EE1C11-B9DF-4038-A988-863F19D36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3FE9F64-A84A-4F44-AC36-29F42C2D7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A665-9089-4BB0-BFCF-3F7FC50BB3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8321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974D249-0A8F-4990-AC4D-935CEB29A4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40624E9-14D1-4426-8708-F7CBF7722A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5377DC0-5ECA-432D-9A0B-7DFF2BA03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C514-6B68-4E0B-BD80-1CA69A7004BE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8A52EC3-0792-43C4-AA58-AF5647A21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04958D3-072D-421B-A9C7-A264A15D5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A665-9089-4BB0-BFCF-3F7FC50BB3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1423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61D696-E604-4970-87EB-716451D55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1364170-852C-431C-B4F5-5B7854E3E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33050A0-D17B-400A-96BF-92C71C5B1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C514-6B68-4E0B-BD80-1CA69A7004BE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636CD2B-202F-4BDB-BE6C-0AACDE35E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FEDB271-DBD9-4BE0-88D7-D71437514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A665-9089-4BB0-BFCF-3F7FC50BB3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6351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30F7F9-152D-460C-AE5A-F65AE9D5A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850B879-B794-42C7-AA4B-0D6238C1A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117D453-70F8-4628-9F72-7FAFEE650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C514-6B68-4E0B-BD80-1CA69A7004BE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6A3986D-7647-4684-A146-7B1309DDC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8DFA701-3C82-4BC5-A9A5-B72DBE104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A665-9089-4BB0-BFCF-3F7FC50BB3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670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C0F4EF-A962-4E3F-B22B-DD0A63F23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A45F68B-DC68-44A3-8229-EF0AA3A85F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DA21D4B-0737-45CB-B061-F67FCC5F18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F6960A4-A2A1-40DE-83FA-101B52001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C514-6B68-4E0B-BD80-1CA69A7004BE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8C7E688-EDE4-481F-A252-C15174B11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CF50B92-B395-4963-9F41-345FF55C4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A665-9089-4BB0-BFCF-3F7FC50BB3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2650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C22974-C808-4627-A5C3-6107B5B69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1B33838-2D3B-497F-B4CA-2E27E8998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36F5FC5-ECE6-46B1-ACE8-FAC0AFC568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CD18533-1052-4B8F-B6BB-B228AEE48B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2D74227-A5A3-4E11-87FF-EDD6BE22AF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68F86D4-513B-4941-9E1F-1303394A5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C514-6B68-4E0B-BD80-1CA69A7004BE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F07DD8D-3598-4C19-88A7-F65108FEE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E2CC3B32-327D-4BA9-BCEC-E972DF46D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A665-9089-4BB0-BFCF-3F7FC50BB3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827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CD915C-9473-41A1-BB11-0D825861C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4863825-B4AD-416D-B005-9DB230C39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C514-6B68-4E0B-BD80-1CA69A7004BE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B8B42C0-BFA8-4CA4-8E16-4768BE4BC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DB1298F-09C4-4284-8FBB-060254B12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A665-9089-4BB0-BFCF-3F7FC50BB3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456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6AC40D3-DF9E-41F1-B1A8-133A6D029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C514-6B68-4E0B-BD80-1CA69A7004BE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55BD3D2-3D37-4D70-8652-73B9390D4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05EF441-EF47-4694-A18A-F6B2C8766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A665-9089-4BB0-BFCF-3F7FC50BB3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6985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71006A-1B93-44B6-BE5E-54A91E673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C0AA20-4955-49D6-80EC-0A0036EAC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65022DA-9D15-49EB-8DE1-789C0E9F8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6536998-2088-4C4A-89CC-0D8445545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C514-6B68-4E0B-BD80-1CA69A7004BE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684BBB4-C34B-44CE-9349-1A108DF98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62DEC1A-14FC-4244-A08F-577B3B000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A665-9089-4BB0-BFCF-3F7FC50BB3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8251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BB4562-EDF9-4A93-A522-F1DEE1C2A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3C1357F-E766-4934-8C68-BD5E4FFF12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5194EBA-A539-4CC9-B0D3-03C9FFC7C1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F6A40C8-2F5B-4092-A105-3143B6F8F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C514-6B68-4E0B-BD80-1CA69A7004BE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61441C7-DF01-43D4-BE1E-A1B559D69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6BA0653-0D52-4132-A08D-F2DA25A3A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A665-9089-4BB0-BFCF-3F7FC50BB3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6051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41A94A6-7417-4AA8-8CB2-48C68DE02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CE94FF7-CEF6-45B4-A1A2-074132E06D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004F924-1CDB-45EB-B1CB-9A5715BC68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4C514-6B68-4E0B-BD80-1CA69A7004BE}" type="datetimeFigureOut">
              <a:rPr lang="nl-NL" smtClean="0"/>
              <a:t>7-9-2022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0496E4D-153F-439F-AD3C-73201AEC76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B7F5C2D-381E-4AD3-8436-1A55E00943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CA665-9089-4BB0-BFCF-3F7FC50BB3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1875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FFFFFF"/>
                </a:solidFill>
                <a:latin typeface="Arial" panose="020B0604020202020204" pitchFamily="34" charset="0"/>
              </a:rPr>
              <a:t>Psalm 33 (DNP) 	t. J.P. Kuijper; m. Straatsburg 1545 / Lyon 1547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73F32418-E849-4ED6-9966-583FE74ABE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24000" y="380999"/>
            <a:ext cx="9144000" cy="489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FFFFFF"/>
                </a:solidFill>
                <a:latin typeface="Arial" panose="020B0604020202020204" pitchFamily="34" charset="0"/>
              </a:rPr>
              <a:t>Psalm 33 (DNP) 	t. J.P. Kuijper; m. Straatsburg 1545 / Lyon 1547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2AA5E568-33C5-43D1-9B8F-D01DDC626C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24000" y="380999"/>
            <a:ext cx="9144000" cy="489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5835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FFFFFF"/>
                </a:solidFill>
                <a:latin typeface="Arial" panose="020B0604020202020204" pitchFamily="34" charset="0"/>
              </a:rPr>
              <a:t>Psalm 33 (DNP) 	t. J.P. Kuijper; m. Straatsburg 1545 / Lyon 1547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3F59E21-8833-4BDF-89A5-640AA3FC84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24000" y="381000"/>
            <a:ext cx="9144000" cy="3562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0891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FFFFFF"/>
                </a:solidFill>
                <a:latin typeface="Arial" panose="020B0604020202020204" pitchFamily="34" charset="0"/>
              </a:rPr>
              <a:t>Psalm 33 (DNP) 	t. J.P. Kuijper; m. Straatsburg 1545 / Lyon 1547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2D1452F-9F60-4AEC-BC56-E0E8B12DE0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24000" y="381000"/>
            <a:ext cx="9144000" cy="3634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3813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FFFFFF"/>
                </a:solidFill>
                <a:latin typeface="Arial" panose="020B0604020202020204" pitchFamily="34" charset="0"/>
              </a:rPr>
              <a:t>Psalm 33 (DNP) 	t. J.P. Kuijper; m. Straatsburg 1545 / Lyon 1547 </a:t>
            </a:r>
            <a:endParaRPr lang="nl-NL" altLang="nl-NL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D886F87-7B97-4E48-BF22-B4F2004D4E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24000" y="380999"/>
            <a:ext cx="9144000" cy="489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4952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FFFFFF"/>
                </a:solidFill>
                <a:latin typeface="Arial" panose="020B0604020202020204" pitchFamily="34" charset="0"/>
              </a:rPr>
              <a:t>Psalm 33 (DNP) 	t. J.P. Kuijper; m. Straatsburg 1545 / Lyon 1547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8E3F1A5-E89A-472E-8732-48B4ECFBD0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24000" y="381000"/>
            <a:ext cx="9144000" cy="3635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8206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FFFFFF"/>
                </a:solidFill>
                <a:latin typeface="Arial" panose="020B0604020202020204" pitchFamily="34" charset="0"/>
              </a:rPr>
              <a:t>Psalm 33 (DNP) 	t. J.P. Kuijper; m. Straatsburg 1545 / Lyon 1547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6FFFB80-BD7C-4E5A-8158-71209EF72E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24000" y="381000"/>
            <a:ext cx="9144000" cy="3634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51221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FFFFFF"/>
                </a:solidFill>
                <a:latin typeface="Arial" panose="020B0604020202020204" pitchFamily="34" charset="0"/>
              </a:rPr>
              <a:t>Psalm 33 (DNP) 	t. J.P. Kuijper; m. Straatsburg 1545 / Lyon 1547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2047C56E-10CD-42F0-BB0F-9187CB39B3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24000" y="380999"/>
            <a:ext cx="9144000" cy="489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90379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FFFFFF"/>
                </a:solidFill>
                <a:latin typeface="Arial" panose="020B0604020202020204" pitchFamily="34" charset="0"/>
              </a:rPr>
              <a:t>Psalm 33 (DNP) 	t. J.P. Kuijper; m. Straatsburg 1545 / Lyon 1547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40800724-B760-45BF-9127-FC46A2ED9E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24000" y="381000"/>
            <a:ext cx="9144000" cy="3635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80227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FFFFFF"/>
                </a:solidFill>
                <a:latin typeface="Arial" panose="020B0604020202020204" pitchFamily="34" charset="0"/>
              </a:rPr>
              <a:t>Psalm 33 (DNP) 	t. J.P. Kuijper; m. Straatsburg 1545 / Lyon 1547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2D320EBE-7026-4106-93B2-9854BB5AA1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24000" y="381000"/>
            <a:ext cx="9144000" cy="3634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0182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FFFFFF"/>
                </a:solidFill>
                <a:latin typeface="Arial" panose="020B0604020202020204" pitchFamily="34" charset="0"/>
              </a:rPr>
              <a:t>Psalm 33 (DNP) 	t. J.P. Kuijper; m. Straatsburg 1545 / Lyon 1547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1AED8E9-8CFC-48CC-B3BD-1FDD66C48B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24000" y="381000"/>
            <a:ext cx="9144000" cy="3635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FFFFFF"/>
                </a:solidFill>
                <a:latin typeface="Arial" panose="020B0604020202020204" pitchFamily="34" charset="0"/>
              </a:rPr>
              <a:t>Psalm 33 (DNP) 	t. J.P. Kuijper; m. Straatsburg 1545 / Lyon 1547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FEBB6BA-8270-4DB9-BA48-1AAA652ED8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24000" y="381000"/>
            <a:ext cx="9144000" cy="3634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FFFFFF"/>
                </a:solidFill>
                <a:latin typeface="Arial" panose="020B0604020202020204" pitchFamily="34" charset="0"/>
              </a:rPr>
              <a:t>Psalm 33 (DNP) 	t. J.P. Kuijper; m. Straatsburg 1545 / Lyon 1547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B902AEEE-7A12-4107-82A3-05637BEDFF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24000" y="380999"/>
            <a:ext cx="9144000" cy="489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3213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FFFFFF"/>
                </a:solidFill>
                <a:latin typeface="Arial" panose="020B0604020202020204" pitchFamily="34" charset="0"/>
              </a:rPr>
              <a:t>Psalm 33 (DNP) 	t. J.P. Kuijper; m. Straatsburg 1545 / Lyon 1547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C914CC2-B38D-4A70-9701-312D866ACC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24000" y="381000"/>
            <a:ext cx="9144000" cy="3562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9769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FFFFFF"/>
                </a:solidFill>
                <a:latin typeface="Arial" panose="020B0604020202020204" pitchFamily="34" charset="0"/>
              </a:rPr>
              <a:t>Psalm 33 (DNP) 	t. J.P. Kuijper; m. Straatsburg 1545 / Lyon 1547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4689951-CB30-4E89-B6AA-67A30D6725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24000" y="381000"/>
            <a:ext cx="9144000" cy="3561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204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FFFFFF"/>
                </a:solidFill>
                <a:latin typeface="Arial" panose="020B0604020202020204" pitchFamily="34" charset="0"/>
              </a:rPr>
              <a:t>Psalm 33 (DNP) 	t. J.P. Kuijper; m. Straatsburg 1545 / Lyon 1547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2A6B880-B2C0-47EF-9AB1-14D9F04A60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24000" y="380999"/>
            <a:ext cx="9144000" cy="489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9078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FFFFFF"/>
                </a:solidFill>
                <a:latin typeface="Arial" panose="020B0604020202020204" pitchFamily="34" charset="0"/>
              </a:rPr>
              <a:t>Psalm 33 (DNP) 	t. J.P. Kuijper; m. Straatsburg 1545 / Lyon 1547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173F75A-7337-41B7-9064-B8467694A4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24000" y="381000"/>
            <a:ext cx="9144000" cy="3562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776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solidFill>
                  <a:srgbClr val="FFFFFF"/>
                </a:solidFill>
                <a:latin typeface="Arial" panose="020B0604020202020204" pitchFamily="34" charset="0"/>
              </a:rPr>
              <a:t>Psalm 33 (DNP) 	t. J.P. Kuijper; m. Straatsburg 1545 / Lyon 1547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F950920-A68F-455B-B152-B169C870A4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24000" y="381000"/>
            <a:ext cx="9144000" cy="3634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467374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378</Words>
  <Application>Microsoft Office PowerPoint</Application>
  <PresentationFormat>Breedbeeld</PresentationFormat>
  <Paragraphs>18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Freddy Gerkema</dc:creator>
  <cp:lastModifiedBy>Jan Pieter Kuijper</cp:lastModifiedBy>
  <cp:revision>1</cp:revision>
  <dcterms:created xsi:type="dcterms:W3CDTF">2022-08-25T19:55:05Z</dcterms:created>
  <dcterms:modified xsi:type="dcterms:W3CDTF">2022-09-07T13:00:47Z</dcterms:modified>
</cp:coreProperties>
</file>