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6" r:id="rId20"/>
    <p:sldId id="278" r:id="rId21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860B77-A340-4F7E-8BC3-218BF53AF75F}" v="47" dt="2020-01-23T13:42:51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23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AF860B77-A340-4F7E-8BC3-218BF53AF75F}"/>
    <pc:docChg chg="modSld modMainMaster">
      <pc:chgData name="Jan Pieter Kuijper" userId="11dce61d2819b281" providerId="LiveId" clId="{AF860B77-A340-4F7E-8BC3-218BF53AF75F}" dt="2020-01-23T13:42:51.638" v="45" actId="207"/>
      <pc:docMkLst>
        <pc:docMk/>
      </pc:docMkLst>
      <pc:sldChg chg="modSp setBg">
        <pc:chgData name="Jan Pieter Kuijper" userId="11dce61d2819b281" providerId="LiveId" clId="{AF860B77-A340-4F7E-8BC3-218BF53AF75F}" dt="2020-01-23T13:41:24.894" v="25" actId="207"/>
        <pc:sldMkLst>
          <pc:docMk/>
          <pc:sldMk cId="0" sldId="258"/>
        </pc:sldMkLst>
        <pc:spChg chg="mod">
          <ac:chgData name="Jan Pieter Kuijper" userId="11dce61d2819b281" providerId="LiveId" clId="{AF860B77-A340-4F7E-8BC3-218BF53AF75F}" dt="2020-01-23T13:41:24.894" v="25" actId="207"/>
          <ac:spMkLst>
            <pc:docMk/>
            <pc:sldMk cId="0" sldId="258"/>
            <ac:spMk id="2050" creationId="{00000000-0000-0000-0000-000000000000}"/>
          </ac:spMkLst>
        </pc:spChg>
        <pc:picChg chg="mod">
          <ac:chgData name="Jan Pieter Kuijper" userId="11dce61d2819b281" providerId="LiveId" clId="{AF860B77-A340-4F7E-8BC3-218BF53AF75F}" dt="2020-01-23T13:36:41.022" v="1" actId="14826"/>
          <ac:picMkLst>
            <pc:docMk/>
            <pc:sldMk cId="0" sldId="258"/>
            <ac:picMk id="2051" creationId="{00000000-0000-0000-0000-000000000000}"/>
          </ac:picMkLst>
        </pc:picChg>
      </pc:sldChg>
      <pc:sldChg chg="modSp">
        <pc:chgData name="Jan Pieter Kuijper" userId="11dce61d2819b281" providerId="LiveId" clId="{AF860B77-A340-4F7E-8BC3-218BF53AF75F}" dt="2020-01-23T13:41:28.955" v="26" actId="207"/>
        <pc:sldMkLst>
          <pc:docMk/>
          <pc:sldMk cId="0" sldId="259"/>
        </pc:sldMkLst>
        <pc:spChg chg="mod">
          <ac:chgData name="Jan Pieter Kuijper" userId="11dce61d2819b281" providerId="LiveId" clId="{AF860B77-A340-4F7E-8BC3-218BF53AF75F}" dt="2020-01-23T13:41:28.955" v="26" actId="207"/>
          <ac:spMkLst>
            <pc:docMk/>
            <pc:sldMk cId="0" sldId="259"/>
            <ac:spMk id="3074" creationId="{00000000-0000-0000-0000-000000000000}"/>
          </ac:spMkLst>
        </pc:spChg>
        <pc:picChg chg="mod">
          <ac:chgData name="Jan Pieter Kuijper" userId="11dce61d2819b281" providerId="LiveId" clId="{AF860B77-A340-4F7E-8BC3-218BF53AF75F}" dt="2020-01-23T13:36:54.367" v="2" actId="14826"/>
          <ac:picMkLst>
            <pc:docMk/>
            <pc:sldMk cId="0" sldId="259"/>
            <ac:picMk id="3075" creationId="{00000000-0000-0000-0000-000000000000}"/>
          </ac:picMkLst>
        </pc:picChg>
      </pc:sldChg>
      <pc:sldChg chg="modSp">
        <pc:chgData name="Jan Pieter Kuijper" userId="11dce61d2819b281" providerId="LiveId" clId="{AF860B77-A340-4F7E-8BC3-218BF53AF75F}" dt="2020-01-23T13:41:33.235" v="27" actId="207"/>
        <pc:sldMkLst>
          <pc:docMk/>
          <pc:sldMk cId="0" sldId="260"/>
        </pc:sldMkLst>
        <pc:spChg chg="mod">
          <ac:chgData name="Jan Pieter Kuijper" userId="11dce61d2819b281" providerId="LiveId" clId="{AF860B77-A340-4F7E-8BC3-218BF53AF75F}" dt="2020-01-23T13:41:33.235" v="27" actId="207"/>
          <ac:spMkLst>
            <pc:docMk/>
            <pc:sldMk cId="0" sldId="260"/>
            <ac:spMk id="4098" creationId="{00000000-0000-0000-0000-000000000000}"/>
          </ac:spMkLst>
        </pc:spChg>
        <pc:picChg chg="mod">
          <ac:chgData name="Jan Pieter Kuijper" userId="11dce61d2819b281" providerId="LiveId" clId="{AF860B77-A340-4F7E-8BC3-218BF53AF75F}" dt="2020-01-23T13:37:05.831" v="3" actId="14826"/>
          <ac:picMkLst>
            <pc:docMk/>
            <pc:sldMk cId="0" sldId="260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F860B77-A340-4F7E-8BC3-218BF53AF75F}" dt="2020-01-23T13:41:37.867" v="28" actId="207"/>
        <pc:sldMkLst>
          <pc:docMk/>
          <pc:sldMk cId="0" sldId="262"/>
        </pc:sldMkLst>
        <pc:spChg chg="mod">
          <ac:chgData name="Jan Pieter Kuijper" userId="11dce61d2819b281" providerId="LiveId" clId="{AF860B77-A340-4F7E-8BC3-218BF53AF75F}" dt="2020-01-23T13:41:37.867" v="28" actId="207"/>
          <ac:spMkLst>
            <pc:docMk/>
            <pc:sldMk cId="0" sldId="262"/>
            <ac:spMk id="5122" creationId="{00000000-0000-0000-0000-000000000000}"/>
          </ac:spMkLst>
        </pc:spChg>
        <pc:picChg chg="mod">
          <ac:chgData name="Jan Pieter Kuijper" userId="11dce61d2819b281" providerId="LiveId" clId="{AF860B77-A340-4F7E-8BC3-218BF53AF75F}" dt="2020-01-23T13:37:16.615" v="4" actId="14826"/>
          <ac:picMkLst>
            <pc:docMk/>
            <pc:sldMk cId="0" sldId="262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F860B77-A340-4F7E-8BC3-218BF53AF75F}" dt="2020-01-23T13:41:41.701" v="29" actId="207"/>
        <pc:sldMkLst>
          <pc:docMk/>
          <pc:sldMk cId="0" sldId="263"/>
        </pc:sldMkLst>
        <pc:spChg chg="mod">
          <ac:chgData name="Jan Pieter Kuijper" userId="11dce61d2819b281" providerId="LiveId" clId="{AF860B77-A340-4F7E-8BC3-218BF53AF75F}" dt="2020-01-23T13:41:41.701" v="29" actId="207"/>
          <ac:spMkLst>
            <pc:docMk/>
            <pc:sldMk cId="0" sldId="263"/>
            <ac:spMk id="6146" creationId="{00000000-0000-0000-0000-000000000000}"/>
          </ac:spMkLst>
        </pc:spChg>
        <pc:picChg chg="mod">
          <ac:chgData name="Jan Pieter Kuijper" userId="11dce61d2819b281" providerId="LiveId" clId="{AF860B77-A340-4F7E-8BC3-218BF53AF75F}" dt="2020-01-23T13:37:30.527" v="5" actId="14826"/>
          <ac:picMkLst>
            <pc:docMk/>
            <pc:sldMk cId="0" sldId="263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F860B77-A340-4F7E-8BC3-218BF53AF75F}" dt="2020-01-23T13:41:45.783" v="30" actId="207"/>
        <pc:sldMkLst>
          <pc:docMk/>
          <pc:sldMk cId="0" sldId="264"/>
        </pc:sldMkLst>
        <pc:spChg chg="mod">
          <ac:chgData name="Jan Pieter Kuijper" userId="11dce61d2819b281" providerId="LiveId" clId="{AF860B77-A340-4F7E-8BC3-218BF53AF75F}" dt="2020-01-23T13:41:45.783" v="30" actId="207"/>
          <ac:spMkLst>
            <pc:docMk/>
            <pc:sldMk cId="0" sldId="264"/>
            <ac:spMk id="7170" creationId="{00000000-0000-0000-0000-000000000000}"/>
          </ac:spMkLst>
        </pc:spChg>
        <pc:picChg chg="mod">
          <ac:chgData name="Jan Pieter Kuijper" userId="11dce61d2819b281" providerId="LiveId" clId="{AF860B77-A340-4F7E-8BC3-218BF53AF75F}" dt="2020-01-23T13:38:11.003" v="6" actId="14826"/>
          <ac:picMkLst>
            <pc:docMk/>
            <pc:sldMk cId="0" sldId="264"/>
            <ac:picMk id="7171" creationId="{00000000-0000-0000-0000-000000000000}"/>
          </ac:picMkLst>
        </pc:picChg>
      </pc:sldChg>
      <pc:sldChg chg="modSp">
        <pc:chgData name="Jan Pieter Kuijper" userId="11dce61d2819b281" providerId="LiveId" clId="{AF860B77-A340-4F7E-8BC3-218BF53AF75F}" dt="2020-01-23T13:41:49.995" v="31" actId="207"/>
        <pc:sldMkLst>
          <pc:docMk/>
          <pc:sldMk cId="0" sldId="265"/>
        </pc:sldMkLst>
        <pc:spChg chg="mod">
          <ac:chgData name="Jan Pieter Kuijper" userId="11dce61d2819b281" providerId="LiveId" clId="{AF860B77-A340-4F7E-8BC3-218BF53AF75F}" dt="2020-01-23T13:41:49.995" v="31" actId="207"/>
          <ac:spMkLst>
            <pc:docMk/>
            <pc:sldMk cId="0" sldId="265"/>
            <ac:spMk id="8194" creationId="{00000000-0000-0000-0000-000000000000}"/>
          </ac:spMkLst>
        </pc:spChg>
        <pc:picChg chg="mod">
          <ac:chgData name="Jan Pieter Kuijper" userId="11dce61d2819b281" providerId="LiveId" clId="{AF860B77-A340-4F7E-8BC3-218BF53AF75F}" dt="2020-01-23T13:38:23.013" v="7" actId="14826"/>
          <ac:picMkLst>
            <pc:docMk/>
            <pc:sldMk cId="0" sldId="265"/>
            <ac:picMk id="8195" creationId="{00000000-0000-0000-0000-000000000000}"/>
          </ac:picMkLst>
        </pc:picChg>
      </pc:sldChg>
      <pc:sldChg chg="modSp">
        <pc:chgData name="Jan Pieter Kuijper" userId="11dce61d2819b281" providerId="LiveId" clId="{AF860B77-A340-4F7E-8BC3-218BF53AF75F}" dt="2020-01-23T13:41:53.907" v="32" actId="207"/>
        <pc:sldMkLst>
          <pc:docMk/>
          <pc:sldMk cId="0" sldId="266"/>
        </pc:sldMkLst>
        <pc:spChg chg="mod">
          <ac:chgData name="Jan Pieter Kuijper" userId="11dce61d2819b281" providerId="LiveId" clId="{AF860B77-A340-4F7E-8BC3-218BF53AF75F}" dt="2020-01-23T13:41:53.907" v="32" actId="207"/>
          <ac:spMkLst>
            <pc:docMk/>
            <pc:sldMk cId="0" sldId="266"/>
            <ac:spMk id="9218" creationId="{00000000-0000-0000-0000-000000000000}"/>
          </ac:spMkLst>
        </pc:spChg>
        <pc:picChg chg="mod">
          <ac:chgData name="Jan Pieter Kuijper" userId="11dce61d2819b281" providerId="LiveId" clId="{AF860B77-A340-4F7E-8BC3-218BF53AF75F}" dt="2020-01-23T13:38:35.212" v="8" actId="14826"/>
          <ac:picMkLst>
            <pc:docMk/>
            <pc:sldMk cId="0" sldId="266"/>
            <ac:picMk id="9219" creationId="{00000000-0000-0000-0000-000000000000}"/>
          </ac:picMkLst>
        </pc:picChg>
      </pc:sldChg>
      <pc:sldChg chg="modSp">
        <pc:chgData name="Jan Pieter Kuijper" userId="11dce61d2819b281" providerId="LiveId" clId="{AF860B77-A340-4F7E-8BC3-218BF53AF75F}" dt="2020-01-23T13:41:59.521" v="33" actId="207"/>
        <pc:sldMkLst>
          <pc:docMk/>
          <pc:sldMk cId="0" sldId="267"/>
        </pc:sldMkLst>
        <pc:spChg chg="mod">
          <ac:chgData name="Jan Pieter Kuijper" userId="11dce61d2819b281" providerId="LiveId" clId="{AF860B77-A340-4F7E-8BC3-218BF53AF75F}" dt="2020-01-23T13:41:59.521" v="33" actId="207"/>
          <ac:spMkLst>
            <pc:docMk/>
            <pc:sldMk cId="0" sldId="267"/>
            <ac:spMk id="10242" creationId="{00000000-0000-0000-0000-000000000000}"/>
          </ac:spMkLst>
        </pc:spChg>
        <pc:picChg chg="mod">
          <ac:chgData name="Jan Pieter Kuijper" userId="11dce61d2819b281" providerId="LiveId" clId="{AF860B77-A340-4F7E-8BC3-218BF53AF75F}" dt="2020-01-23T13:38:46.486" v="9" actId="14826"/>
          <ac:picMkLst>
            <pc:docMk/>
            <pc:sldMk cId="0" sldId="267"/>
            <ac:picMk id="10243" creationId="{00000000-0000-0000-0000-000000000000}"/>
          </ac:picMkLst>
        </pc:picChg>
      </pc:sldChg>
      <pc:sldChg chg="modSp">
        <pc:chgData name="Jan Pieter Kuijper" userId="11dce61d2819b281" providerId="LiveId" clId="{AF860B77-A340-4F7E-8BC3-218BF53AF75F}" dt="2020-01-23T13:42:04.185" v="34" actId="207"/>
        <pc:sldMkLst>
          <pc:docMk/>
          <pc:sldMk cId="0" sldId="268"/>
        </pc:sldMkLst>
        <pc:spChg chg="mod">
          <ac:chgData name="Jan Pieter Kuijper" userId="11dce61d2819b281" providerId="LiveId" clId="{AF860B77-A340-4F7E-8BC3-218BF53AF75F}" dt="2020-01-23T13:42:04.185" v="34" actId="207"/>
          <ac:spMkLst>
            <pc:docMk/>
            <pc:sldMk cId="0" sldId="268"/>
            <ac:spMk id="11266" creationId="{00000000-0000-0000-0000-000000000000}"/>
          </ac:spMkLst>
        </pc:spChg>
        <pc:picChg chg="mod">
          <ac:chgData name="Jan Pieter Kuijper" userId="11dce61d2819b281" providerId="LiveId" clId="{AF860B77-A340-4F7E-8BC3-218BF53AF75F}" dt="2020-01-23T13:38:56.924" v="10" actId="14826"/>
          <ac:picMkLst>
            <pc:docMk/>
            <pc:sldMk cId="0" sldId="268"/>
            <ac:picMk id="11267" creationId="{00000000-0000-0000-0000-000000000000}"/>
          </ac:picMkLst>
        </pc:picChg>
      </pc:sldChg>
      <pc:sldChg chg="modSp">
        <pc:chgData name="Jan Pieter Kuijper" userId="11dce61d2819b281" providerId="LiveId" clId="{AF860B77-A340-4F7E-8BC3-218BF53AF75F}" dt="2020-01-23T13:42:13.249" v="36" actId="207"/>
        <pc:sldMkLst>
          <pc:docMk/>
          <pc:sldMk cId="0" sldId="269"/>
        </pc:sldMkLst>
        <pc:spChg chg="mod">
          <ac:chgData name="Jan Pieter Kuijper" userId="11dce61d2819b281" providerId="LiveId" clId="{AF860B77-A340-4F7E-8BC3-218BF53AF75F}" dt="2020-01-23T13:42:13.249" v="36" actId="207"/>
          <ac:spMkLst>
            <pc:docMk/>
            <pc:sldMk cId="0" sldId="269"/>
            <ac:spMk id="12290" creationId="{00000000-0000-0000-0000-000000000000}"/>
          </ac:spMkLst>
        </pc:spChg>
        <pc:picChg chg="mod">
          <ac:chgData name="Jan Pieter Kuijper" userId="11dce61d2819b281" providerId="LiveId" clId="{AF860B77-A340-4F7E-8BC3-218BF53AF75F}" dt="2020-01-23T13:39:26.981" v="13" actId="14826"/>
          <ac:picMkLst>
            <pc:docMk/>
            <pc:sldMk cId="0" sldId="269"/>
            <ac:picMk id="12291" creationId="{00000000-0000-0000-0000-000000000000}"/>
          </ac:picMkLst>
        </pc:picChg>
      </pc:sldChg>
      <pc:sldChg chg="modSp">
        <pc:chgData name="Jan Pieter Kuijper" userId="11dce61d2819b281" providerId="LiveId" clId="{AF860B77-A340-4F7E-8BC3-218BF53AF75F}" dt="2020-01-23T13:42:17.223" v="37" actId="207"/>
        <pc:sldMkLst>
          <pc:docMk/>
          <pc:sldMk cId="0" sldId="270"/>
        </pc:sldMkLst>
        <pc:spChg chg="mod">
          <ac:chgData name="Jan Pieter Kuijper" userId="11dce61d2819b281" providerId="LiveId" clId="{AF860B77-A340-4F7E-8BC3-218BF53AF75F}" dt="2020-01-23T13:42:17.223" v="37" actId="207"/>
          <ac:spMkLst>
            <pc:docMk/>
            <pc:sldMk cId="0" sldId="270"/>
            <ac:spMk id="13314" creationId="{00000000-0000-0000-0000-000000000000}"/>
          </ac:spMkLst>
        </pc:spChg>
        <pc:picChg chg="mod">
          <ac:chgData name="Jan Pieter Kuijper" userId="11dce61d2819b281" providerId="LiveId" clId="{AF860B77-A340-4F7E-8BC3-218BF53AF75F}" dt="2020-01-23T13:39:39.777" v="14" actId="14826"/>
          <ac:picMkLst>
            <pc:docMk/>
            <pc:sldMk cId="0" sldId="270"/>
            <ac:picMk id="13315" creationId="{00000000-0000-0000-0000-000000000000}"/>
          </ac:picMkLst>
        </pc:picChg>
      </pc:sldChg>
      <pc:sldChg chg="modSp">
        <pc:chgData name="Jan Pieter Kuijper" userId="11dce61d2819b281" providerId="LiveId" clId="{AF860B77-A340-4F7E-8BC3-218BF53AF75F}" dt="2020-01-23T13:42:21.556" v="38" actId="207"/>
        <pc:sldMkLst>
          <pc:docMk/>
          <pc:sldMk cId="0" sldId="271"/>
        </pc:sldMkLst>
        <pc:spChg chg="mod">
          <ac:chgData name="Jan Pieter Kuijper" userId="11dce61d2819b281" providerId="LiveId" clId="{AF860B77-A340-4F7E-8BC3-218BF53AF75F}" dt="2020-01-23T13:42:21.556" v="38" actId="207"/>
          <ac:spMkLst>
            <pc:docMk/>
            <pc:sldMk cId="0" sldId="271"/>
            <ac:spMk id="14338" creationId="{00000000-0000-0000-0000-000000000000}"/>
          </ac:spMkLst>
        </pc:spChg>
        <pc:picChg chg="mod">
          <ac:chgData name="Jan Pieter Kuijper" userId="11dce61d2819b281" providerId="LiveId" clId="{AF860B77-A340-4F7E-8BC3-218BF53AF75F}" dt="2020-01-23T13:39:50.690" v="15" actId="14826"/>
          <ac:picMkLst>
            <pc:docMk/>
            <pc:sldMk cId="0" sldId="271"/>
            <ac:picMk id="14339" creationId="{00000000-0000-0000-0000-000000000000}"/>
          </ac:picMkLst>
        </pc:picChg>
      </pc:sldChg>
      <pc:sldChg chg="modSp">
        <pc:chgData name="Jan Pieter Kuijper" userId="11dce61d2819b281" providerId="LiveId" clId="{AF860B77-A340-4F7E-8BC3-218BF53AF75F}" dt="2020-01-23T13:42:26.011" v="39" actId="207"/>
        <pc:sldMkLst>
          <pc:docMk/>
          <pc:sldMk cId="0" sldId="272"/>
        </pc:sldMkLst>
        <pc:spChg chg="mod">
          <ac:chgData name="Jan Pieter Kuijper" userId="11dce61d2819b281" providerId="LiveId" clId="{AF860B77-A340-4F7E-8BC3-218BF53AF75F}" dt="2020-01-23T13:42:26.011" v="39" actId="207"/>
          <ac:spMkLst>
            <pc:docMk/>
            <pc:sldMk cId="0" sldId="272"/>
            <ac:spMk id="15362" creationId="{00000000-0000-0000-0000-000000000000}"/>
          </ac:spMkLst>
        </pc:spChg>
        <pc:picChg chg="mod">
          <ac:chgData name="Jan Pieter Kuijper" userId="11dce61d2819b281" providerId="LiveId" clId="{AF860B77-A340-4F7E-8BC3-218BF53AF75F}" dt="2020-01-23T13:40:02.843" v="16" actId="14826"/>
          <ac:picMkLst>
            <pc:docMk/>
            <pc:sldMk cId="0" sldId="272"/>
            <ac:picMk id="15363" creationId="{00000000-0000-0000-0000-000000000000}"/>
          </ac:picMkLst>
        </pc:picChg>
      </pc:sldChg>
      <pc:sldChg chg="modSp">
        <pc:chgData name="Jan Pieter Kuijper" userId="11dce61d2819b281" providerId="LiveId" clId="{AF860B77-A340-4F7E-8BC3-218BF53AF75F}" dt="2020-01-23T13:42:29.784" v="40" actId="207"/>
        <pc:sldMkLst>
          <pc:docMk/>
          <pc:sldMk cId="0" sldId="273"/>
        </pc:sldMkLst>
        <pc:spChg chg="mod">
          <ac:chgData name="Jan Pieter Kuijper" userId="11dce61d2819b281" providerId="LiveId" clId="{AF860B77-A340-4F7E-8BC3-218BF53AF75F}" dt="2020-01-23T13:42:29.784" v="40" actId="207"/>
          <ac:spMkLst>
            <pc:docMk/>
            <pc:sldMk cId="0" sldId="273"/>
            <ac:spMk id="16386" creationId="{00000000-0000-0000-0000-000000000000}"/>
          </ac:spMkLst>
        </pc:spChg>
        <pc:picChg chg="mod">
          <ac:chgData name="Jan Pieter Kuijper" userId="11dce61d2819b281" providerId="LiveId" clId="{AF860B77-A340-4F7E-8BC3-218BF53AF75F}" dt="2020-01-23T13:40:13.922" v="17" actId="14826"/>
          <ac:picMkLst>
            <pc:docMk/>
            <pc:sldMk cId="0" sldId="273"/>
            <ac:picMk id="16387" creationId="{00000000-0000-0000-0000-000000000000}"/>
          </ac:picMkLst>
        </pc:picChg>
      </pc:sldChg>
      <pc:sldChg chg="modSp">
        <pc:chgData name="Jan Pieter Kuijper" userId="11dce61d2819b281" providerId="LiveId" clId="{AF860B77-A340-4F7E-8BC3-218BF53AF75F}" dt="2020-01-23T13:42:33.735" v="41" actId="207"/>
        <pc:sldMkLst>
          <pc:docMk/>
          <pc:sldMk cId="0" sldId="274"/>
        </pc:sldMkLst>
        <pc:spChg chg="mod">
          <ac:chgData name="Jan Pieter Kuijper" userId="11dce61d2819b281" providerId="LiveId" clId="{AF860B77-A340-4F7E-8BC3-218BF53AF75F}" dt="2020-01-23T13:42:33.735" v="41" actId="207"/>
          <ac:spMkLst>
            <pc:docMk/>
            <pc:sldMk cId="0" sldId="274"/>
            <ac:spMk id="17410" creationId="{00000000-0000-0000-0000-000000000000}"/>
          </ac:spMkLst>
        </pc:spChg>
        <pc:picChg chg="mod">
          <ac:chgData name="Jan Pieter Kuijper" userId="11dce61d2819b281" providerId="LiveId" clId="{AF860B77-A340-4F7E-8BC3-218BF53AF75F}" dt="2020-01-23T13:40:24.537" v="18" actId="14826"/>
          <ac:picMkLst>
            <pc:docMk/>
            <pc:sldMk cId="0" sldId="274"/>
            <ac:picMk id="17411" creationId="{00000000-0000-0000-0000-000000000000}"/>
          </ac:picMkLst>
        </pc:picChg>
      </pc:sldChg>
      <pc:sldChg chg="modSp">
        <pc:chgData name="Jan Pieter Kuijper" userId="11dce61d2819b281" providerId="LiveId" clId="{AF860B77-A340-4F7E-8BC3-218BF53AF75F}" dt="2020-01-23T13:42:37.979" v="42" actId="207"/>
        <pc:sldMkLst>
          <pc:docMk/>
          <pc:sldMk cId="0" sldId="275"/>
        </pc:sldMkLst>
        <pc:spChg chg="mod">
          <ac:chgData name="Jan Pieter Kuijper" userId="11dce61d2819b281" providerId="LiveId" clId="{AF860B77-A340-4F7E-8BC3-218BF53AF75F}" dt="2020-01-23T13:42:37.979" v="42" actId="207"/>
          <ac:spMkLst>
            <pc:docMk/>
            <pc:sldMk cId="0" sldId="275"/>
            <ac:spMk id="18434" creationId="{00000000-0000-0000-0000-000000000000}"/>
          </ac:spMkLst>
        </pc:spChg>
        <pc:picChg chg="mod">
          <ac:chgData name="Jan Pieter Kuijper" userId="11dce61d2819b281" providerId="LiveId" clId="{AF860B77-A340-4F7E-8BC3-218BF53AF75F}" dt="2020-01-23T13:40:36.206" v="19" actId="14826"/>
          <ac:picMkLst>
            <pc:docMk/>
            <pc:sldMk cId="0" sldId="27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AF860B77-A340-4F7E-8BC3-218BF53AF75F}" dt="2020-01-23T13:42:46.765" v="44" actId="207"/>
        <pc:sldMkLst>
          <pc:docMk/>
          <pc:sldMk cId="0" sldId="276"/>
        </pc:sldMkLst>
        <pc:spChg chg="mod">
          <ac:chgData name="Jan Pieter Kuijper" userId="11dce61d2819b281" providerId="LiveId" clId="{AF860B77-A340-4F7E-8BC3-218BF53AF75F}" dt="2020-01-23T13:42:46.765" v="44" actId="207"/>
          <ac:spMkLst>
            <pc:docMk/>
            <pc:sldMk cId="0" sldId="276"/>
            <ac:spMk id="19458" creationId="{00000000-0000-0000-0000-000000000000}"/>
          </ac:spMkLst>
        </pc:spChg>
        <pc:picChg chg="mod">
          <ac:chgData name="Jan Pieter Kuijper" userId="11dce61d2819b281" providerId="LiveId" clId="{AF860B77-A340-4F7E-8BC3-218BF53AF75F}" dt="2020-01-23T13:40:58.501" v="21" actId="14826"/>
          <ac:picMkLst>
            <pc:docMk/>
            <pc:sldMk cId="0" sldId="276"/>
            <ac:picMk id="19459" creationId="{00000000-0000-0000-0000-000000000000}"/>
          </ac:picMkLst>
        </pc:picChg>
      </pc:sldChg>
      <pc:sldChg chg="modSp">
        <pc:chgData name="Jan Pieter Kuijper" userId="11dce61d2819b281" providerId="LiveId" clId="{AF860B77-A340-4F7E-8BC3-218BF53AF75F}" dt="2020-01-23T13:42:42.626" v="43" actId="207"/>
        <pc:sldMkLst>
          <pc:docMk/>
          <pc:sldMk cId="0" sldId="277"/>
        </pc:sldMkLst>
        <pc:spChg chg="mod">
          <ac:chgData name="Jan Pieter Kuijper" userId="11dce61d2819b281" providerId="LiveId" clId="{AF860B77-A340-4F7E-8BC3-218BF53AF75F}" dt="2020-01-23T13:42:42.626" v="43" actId="207"/>
          <ac:spMkLst>
            <pc:docMk/>
            <pc:sldMk cId="0" sldId="277"/>
            <ac:spMk id="20482" creationId="{00000000-0000-0000-0000-000000000000}"/>
          </ac:spMkLst>
        </pc:spChg>
        <pc:picChg chg="mod">
          <ac:chgData name="Jan Pieter Kuijper" userId="11dce61d2819b281" providerId="LiveId" clId="{AF860B77-A340-4F7E-8BC3-218BF53AF75F}" dt="2020-01-23T13:40:46.914" v="20" actId="14826"/>
          <ac:picMkLst>
            <pc:docMk/>
            <pc:sldMk cId="0" sldId="277"/>
            <ac:picMk id="4" creationId="{00000000-0000-0000-0000-000000000000}"/>
          </ac:picMkLst>
        </pc:picChg>
      </pc:sldChg>
      <pc:sldChg chg="modSp">
        <pc:chgData name="Jan Pieter Kuijper" userId="11dce61d2819b281" providerId="LiveId" clId="{AF860B77-A340-4F7E-8BC3-218BF53AF75F}" dt="2020-01-23T13:42:51.638" v="45" actId="207"/>
        <pc:sldMkLst>
          <pc:docMk/>
          <pc:sldMk cId="0" sldId="278"/>
        </pc:sldMkLst>
        <pc:spChg chg="mod">
          <ac:chgData name="Jan Pieter Kuijper" userId="11dce61d2819b281" providerId="LiveId" clId="{AF860B77-A340-4F7E-8BC3-218BF53AF75F}" dt="2020-01-23T13:42:51.638" v="45" actId="207"/>
          <ac:spMkLst>
            <pc:docMk/>
            <pc:sldMk cId="0" sldId="278"/>
            <ac:spMk id="21506" creationId="{00000000-0000-0000-0000-000000000000}"/>
          </ac:spMkLst>
        </pc:spChg>
        <pc:picChg chg="mod">
          <ac:chgData name="Jan Pieter Kuijper" userId="11dce61d2819b281" providerId="LiveId" clId="{AF860B77-A340-4F7E-8BC3-218BF53AF75F}" dt="2020-01-23T13:41:09.501" v="22" actId="14826"/>
          <ac:picMkLst>
            <pc:docMk/>
            <pc:sldMk cId="0" sldId="278"/>
            <ac:picMk id="21507" creationId="{00000000-0000-0000-0000-000000000000}"/>
          </ac:picMkLst>
        </pc:picChg>
      </pc:sldChg>
      <pc:sldMasterChg chg="setBg modSldLayout">
        <pc:chgData name="Jan Pieter Kuijper" userId="11dce61d2819b281" providerId="LiveId" clId="{AF860B77-A340-4F7E-8BC3-218BF53AF75F}" dt="2020-01-23T13:41:20.035" v="24"/>
        <pc:sldMasterMkLst>
          <pc:docMk/>
          <pc:sldMasterMk cId="0" sldId="2147483648"/>
        </pc:sldMasterMkLst>
        <pc:sldLayoutChg chg="setBg">
          <pc:chgData name="Jan Pieter Kuijper" userId="11dce61d2819b281" providerId="LiveId" clId="{AF860B77-A340-4F7E-8BC3-218BF53AF75F}" dt="2020-01-23T13:41:20.035" v="24"/>
          <pc:sldLayoutMkLst>
            <pc:docMk/>
            <pc:sldMasterMk cId="0" sldId="2147483648"/>
            <pc:sldLayoutMk cId="159975285" sldId="2147483649"/>
          </pc:sldLayoutMkLst>
        </pc:sldLayoutChg>
        <pc:sldLayoutChg chg="setBg">
          <pc:chgData name="Jan Pieter Kuijper" userId="11dce61d2819b281" providerId="LiveId" clId="{AF860B77-A340-4F7E-8BC3-218BF53AF75F}" dt="2020-01-23T13:41:20.035" v="24"/>
          <pc:sldLayoutMkLst>
            <pc:docMk/>
            <pc:sldMasterMk cId="0" sldId="2147483648"/>
            <pc:sldLayoutMk cId="1362211657" sldId="2147483650"/>
          </pc:sldLayoutMkLst>
        </pc:sldLayoutChg>
        <pc:sldLayoutChg chg="setBg">
          <pc:chgData name="Jan Pieter Kuijper" userId="11dce61d2819b281" providerId="LiveId" clId="{AF860B77-A340-4F7E-8BC3-218BF53AF75F}" dt="2020-01-23T13:41:20.035" v="24"/>
          <pc:sldLayoutMkLst>
            <pc:docMk/>
            <pc:sldMasterMk cId="0" sldId="2147483648"/>
            <pc:sldLayoutMk cId="2811427308" sldId="2147483651"/>
          </pc:sldLayoutMkLst>
        </pc:sldLayoutChg>
        <pc:sldLayoutChg chg="setBg">
          <pc:chgData name="Jan Pieter Kuijper" userId="11dce61d2819b281" providerId="LiveId" clId="{AF860B77-A340-4F7E-8BC3-218BF53AF75F}" dt="2020-01-23T13:41:20.035" v="24"/>
          <pc:sldLayoutMkLst>
            <pc:docMk/>
            <pc:sldMasterMk cId="0" sldId="2147483648"/>
            <pc:sldLayoutMk cId="2097850084" sldId="2147483652"/>
          </pc:sldLayoutMkLst>
        </pc:sldLayoutChg>
        <pc:sldLayoutChg chg="setBg">
          <pc:chgData name="Jan Pieter Kuijper" userId="11dce61d2819b281" providerId="LiveId" clId="{AF860B77-A340-4F7E-8BC3-218BF53AF75F}" dt="2020-01-23T13:41:20.035" v="24"/>
          <pc:sldLayoutMkLst>
            <pc:docMk/>
            <pc:sldMasterMk cId="0" sldId="2147483648"/>
            <pc:sldLayoutMk cId="3888780551" sldId="2147483653"/>
          </pc:sldLayoutMkLst>
        </pc:sldLayoutChg>
        <pc:sldLayoutChg chg="setBg">
          <pc:chgData name="Jan Pieter Kuijper" userId="11dce61d2819b281" providerId="LiveId" clId="{AF860B77-A340-4F7E-8BC3-218BF53AF75F}" dt="2020-01-23T13:41:20.035" v="24"/>
          <pc:sldLayoutMkLst>
            <pc:docMk/>
            <pc:sldMasterMk cId="0" sldId="2147483648"/>
            <pc:sldLayoutMk cId="1127388220" sldId="2147483654"/>
          </pc:sldLayoutMkLst>
        </pc:sldLayoutChg>
        <pc:sldLayoutChg chg="setBg">
          <pc:chgData name="Jan Pieter Kuijper" userId="11dce61d2819b281" providerId="LiveId" clId="{AF860B77-A340-4F7E-8BC3-218BF53AF75F}" dt="2020-01-23T13:41:20.035" v="24"/>
          <pc:sldLayoutMkLst>
            <pc:docMk/>
            <pc:sldMasterMk cId="0" sldId="2147483648"/>
            <pc:sldLayoutMk cId="1105159770" sldId="2147483655"/>
          </pc:sldLayoutMkLst>
        </pc:sldLayoutChg>
        <pc:sldLayoutChg chg="setBg">
          <pc:chgData name="Jan Pieter Kuijper" userId="11dce61d2819b281" providerId="LiveId" clId="{AF860B77-A340-4F7E-8BC3-218BF53AF75F}" dt="2020-01-23T13:41:20.035" v="24"/>
          <pc:sldLayoutMkLst>
            <pc:docMk/>
            <pc:sldMasterMk cId="0" sldId="2147483648"/>
            <pc:sldLayoutMk cId="3869180272" sldId="2147483656"/>
          </pc:sldLayoutMkLst>
        </pc:sldLayoutChg>
        <pc:sldLayoutChg chg="setBg">
          <pc:chgData name="Jan Pieter Kuijper" userId="11dce61d2819b281" providerId="LiveId" clId="{AF860B77-A340-4F7E-8BC3-218BF53AF75F}" dt="2020-01-23T13:41:20.035" v="24"/>
          <pc:sldLayoutMkLst>
            <pc:docMk/>
            <pc:sldMasterMk cId="0" sldId="2147483648"/>
            <pc:sldLayoutMk cId="3794276407" sldId="2147483657"/>
          </pc:sldLayoutMkLst>
        </pc:sldLayoutChg>
        <pc:sldLayoutChg chg="setBg">
          <pc:chgData name="Jan Pieter Kuijper" userId="11dce61d2819b281" providerId="LiveId" clId="{AF860B77-A340-4F7E-8BC3-218BF53AF75F}" dt="2020-01-23T13:41:20.035" v="24"/>
          <pc:sldLayoutMkLst>
            <pc:docMk/>
            <pc:sldMasterMk cId="0" sldId="2147483648"/>
            <pc:sldLayoutMk cId="3358440803" sldId="2147483658"/>
          </pc:sldLayoutMkLst>
        </pc:sldLayoutChg>
        <pc:sldLayoutChg chg="setBg">
          <pc:chgData name="Jan Pieter Kuijper" userId="11dce61d2819b281" providerId="LiveId" clId="{AF860B77-A340-4F7E-8BC3-218BF53AF75F}" dt="2020-01-23T13:41:20.035" v="24"/>
          <pc:sldLayoutMkLst>
            <pc:docMk/>
            <pc:sldMasterMk cId="0" sldId="2147483648"/>
            <pc:sldLayoutMk cId="83134985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BCD53-2DF3-4440-BFF8-B22D97B0340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9975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BC0B0-BA81-486E-B8EB-38D111D4BB4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35844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7E6CB-F5D7-472D-AD2B-22D7D6C3EED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831349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CAA46-4B2F-4CBB-929F-941048CC3C6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362211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2B498-3DF1-46A2-A926-CC86D8C49407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81142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0490F-9026-4B93-BE03-29F97202A6C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09785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05FBAF-27BF-4DB7-BD04-4E433613B07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8878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B7B41-4A37-464D-A170-9CCE0E0B9E5B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2738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3CA00-20E9-430D-B340-209CA8443BCD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05159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685E0-04B1-4561-A850-4DAC2C628411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6918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4C1C0-975D-41D4-9A37-1B58D623E0B4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79427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D8D10BF-8F3B-4008-8C11-E8D2A8EC2F8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31 (DNP) 	t. B. Vuijk;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051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635215"/>
            <a:ext cx="9017000" cy="324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31 (DNP) 	t. B. Vuijk;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1267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10" y="635000"/>
            <a:ext cx="9013779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 dirty="0">
                <a:solidFill>
                  <a:schemeClr val="bg1"/>
                </a:solidFill>
                <a:latin typeface="Arial" panose="020B0604020202020204" pitchFamily="34" charset="0"/>
              </a:rPr>
              <a:t>Psalm 31 (DNP) 	t. B. Vuijk; m. Genève 1551</a:t>
            </a:r>
            <a:endParaRPr lang="nl-NL" altLang="nl-NL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2291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635215"/>
            <a:ext cx="9017000" cy="324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31 (DNP) 	t. B. Vuijk;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3315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10" y="635000"/>
            <a:ext cx="9013779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31 (DNP) 	t. B. Vuijk;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4339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836" y="635000"/>
            <a:ext cx="9012328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31 (DNP) 	t. B. Vuijk;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5363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10" y="635000"/>
            <a:ext cx="9013779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31 (DNP) 	t. B. Vuijk;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6387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635215"/>
            <a:ext cx="9017000" cy="324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31 (DNP) 	t. B. Vuijk;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7411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10" y="635000"/>
            <a:ext cx="9013779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31 (DNP) 	t. B. Vuijk;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299"/>
            <a:ext cx="9017000" cy="324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31 (DNP) 	t. B. Vuijk;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10" y="635000"/>
            <a:ext cx="9013779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31 (DNP) 	t. B. Vuijk;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9459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635215"/>
            <a:ext cx="9017000" cy="324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31 (DNP) 	t. B. Vuijk;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075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10" y="635000"/>
            <a:ext cx="9013779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31 (DNP) 	t. B. Vuijk;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1507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10" y="635000"/>
            <a:ext cx="9013779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31 (DNP) 	t. B. Vuijk;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299"/>
            <a:ext cx="9017000" cy="324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31 (DNP) 	t. B. Vuijk;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74" y="634999"/>
            <a:ext cx="9013251" cy="317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31 (DNP) 	t. B. Vuijk;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0" y="635299"/>
            <a:ext cx="9017000" cy="324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31 (DNP) 	t. B. Vuijk;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7171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10" y="635000"/>
            <a:ext cx="9013779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31 (DNP) 	t. B. Vuijk;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8195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635215"/>
            <a:ext cx="9017000" cy="324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31 (DNP) 	t. B. Vuijk;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9219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110" y="635000"/>
            <a:ext cx="9013779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31 (DNP) 	t. B. Vuijk; m. Genève 1551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0243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0" y="635215"/>
            <a:ext cx="9017000" cy="3241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320</Words>
  <Application>Microsoft Office PowerPoint</Application>
  <PresentationFormat>Diavoorstelling (4:3)</PresentationFormat>
  <Paragraphs>20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3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49</cp:revision>
  <dcterms:created xsi:type="dcterms:W3CDTF">2004-09-21T10:26:12Z</dcterms:created>
  <dcterms:modified xsi:type="dcterms:W3CDTF">2020-01-23T13:42:51Z</dcterms:modified>
</cp:coreProperties>
</file>