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1" r:id="rId3"/>
    <p:sldId id="260" r:id="rId4"/>
    <p:sldId id="263" r:id="rId5"/>
    <p:sldId id="264" r:id="rId6"/>
    <p:sldId id="265" r:id="rId7"/>
    <p:sldId id="266" r:id="rId8"/>
    <p:sldId id="267" r:id="rId9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3" d="100"/>
          <a:sy n="63" d="100"/>
        </p:scale>
        <p:origin x="69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CC4CDC-74D0-4C75-BCE3-3C56F163C4B2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720676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A7DC62-AB3F-4F95-A118-4E0973A1DEC9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678185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C1BE0C-8492-48A6-80B6-23C0B58D1D1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817873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E4E970-1B73-45B4-BDA7-C7FABA94B339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387172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DEE690-543D-44F5-9627-40EBDA6D5E24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923789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75B294-C14D-41AE-9A3B-9172EFF1ED96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015964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3FC458-D85A-4CBE-8AFD-2775F7CFFB7B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37400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97F030-21E4-450B-85FA-A5752DCBA950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198937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16A1AD-29E9-43E3-B4B8-68A901CB88CE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237780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4D0B83-7ECC-4647-B2EF-5DC3F2CFA6E2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066199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285EE7-D8E5-4D0D-87CA-7E0C504DA135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326822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de opmaakprofielen van de modeltekst te bewerken</a:t>
            </a:r>
          </a:p>
          <a:p>
            <a:pPr lvl="1"/>
            <a:r>
              <a:rPr lang="nl-NL" altLang="nl-NL" smtClean="0"/>
              <a:t>Tweede niveau</a:t>
            </a:r>
          </a:p>
          <a:p>
            <a:pPr lvl="2"/>
            <a:r>
              <a:rPr lang="nl-NL" altLang="nl-NL" smtClean="0"/>
              <a:t>Derde niveau</a:t>
            </a:r>
          </a:p>
          <a:p>
            <a:pPr lvl="3"/>
            <a:r>
              <a:rPr lang="nl-NL" altLang="nl-NL" smtClean="0"/>
              <a:t>Vierde niveau</a:t>
            </a:r>
          </a:p>
          <a:p>
            <a:pPr lvl="4"/>
            <a:r>
              <a:rPr lang="nl-NL" alt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5B0FC6F5-90B9-4424-B26D-5916800AEC42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3 (DNP)	t. J.P. Kuijper; m. Genève 1551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635000"/>
            <a:ext cx="6604000" cy="3226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3 (DNP)	t. J.P. Kuijper; m. Genève 1551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635000"/>
            <a:ext cx="6604000" cy="3226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3 (DNP)	t. J.P. Kuijper; m. Genève 1551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635000"/>
            <a:ext cx="6604000" cy="3226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3 (DNP)	t. J.P. Kuijper; m. Genève 1551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635000"/>
            <a:ext cx="6604000" cy="3225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3 (DNP)	t. J.P. Kuijper; m. Genève 1551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635000"/>
            <a:ext cx="6604000" cy="3226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3 (DNP)	t. J.P. Kuijper; m. Genève 1551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635000"/>
            <a:ext cx="6604000" cy="3226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3 (DNP)	t. J.P. Kuijper; m. Genève 1551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635000"/>
            <a:ext cx="6604000" cy="3226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3 (DNP)	t. J.P. Kuijper; m. Genève 1551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635000"/>
            <a:ext cx="6604000" cy="3225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422</TotalTime>
  <Words>40</Words>
  <Application>Microsoft Office PowerPoint</Application>
  <PresentationFormat>Diavoorstelling (4:3)</PresentationFormat>
  <Paragraphs>8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1" baseType="lpstr">
      <vt:lpstr>Arial</vt:lpstr>
      <vt:lpstr>Times New Roman</vt:lpstr>
      <vt:lpstr>Standaardontwerp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ruiterjv</dc:creator>
  <cp:lastModifiedBy>freddy</cp:lastModifiedBy>
  <cp:revision>48</cp:revision>
  <dcterms:created xsi:type="dcterms:W3CDTF">2004-09-21T10:26:12Z</dcterms:created>
  <dcterms:modified xsi:type="dcterms:W3CDTF">2019-09-19T13:43:37Z</dcterms:modified>
</cp:coreProperties>
</file>