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6" r:id="rId7"/>
    <p:sldId id="265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87DD3-1ACB-4A3A-9B5D-BBA61920B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711B40-BEE1-445F-B67F-93F32784F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6C56C1-67C8-4C37-8B67-EE91AFCCE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CF8ECE-446B-4566-B1A3-2CD330CA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26BD22-6355-4109-9322-4AB4F404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354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87CC5-11B1-42D1-ACD2-210BFEB5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8D57FF-8FD7-41D9-A001-98FDA007D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945986-F347-49F8-9A6C-14E861A4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5CAAF4-4D5F-459D-9980-C9503279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75C5EE-6A6E-4BB6-9988-23FDAC3A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45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F9AC05D-8E80-4847-9120-E148D881A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ABEF701-BAC8-4919-B99C-68557D364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29ED5-67E6-4DC8-84AF-07F056A6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7AC4F4-178D-407A-AAF4-91D02BB5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786A5E-8CF1-4D29-9ADF-35029A63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91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9DD1B-C03B-40FC-A9E3-91E97779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0C136A-D8CD-44C4-9682-FE5AF9340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D349B7-39B6-4697-834C-543BB8D9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F213F7-A738-4729-8ED5-0254205A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2FAA15-4AC8-401D-9FC7-FFEF463D9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15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D474D-7B08-435D-A56A-AB60FA97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A8CF4D-A218-4485-918C-01107158E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CA7D1E-E689-4A63-91E2-5139C8E9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0730EB-8726-4799-B9CB-45B0A690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086CA7-BA8A-41D7-8B73-095E2F94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02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DF904-AD01-4AEC-9E67-1D67A679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215DE5-AF87-45C1-A1B6-DDF6CB3F8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6854AC-C87B-4DCD-8C58-253799F62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F47C9C-C6BE-4465-A557-39855808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7CBE4C-2782-4F68-A658-06A191640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AD823A-F5A6-4A4F-92DD-B4CF763E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2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E0E3D-5532-43D4-BC94-53B38B15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74C41D-648B-47B6-9760-94A281AC4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5C3F7C-34D2-4A1A-AE40-27D365989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6CCB1C0-E739-4C93-9356-61AFCB983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3EFEFA7-D11A-4EE0-8861-B683C047E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FD9374-9616-4242-9920-EFF82BE9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710989A-71E6-43CC-A34A-21B855BA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9A04049-B472-4899-9F5E-C9E9A792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0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252FD-6169-4D46-8557-1EDCD8E6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FC1FDB4-06DB-4B09-BCA1-107AD84B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C870A5B-7A0E-4472-8122-60AB388C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D10DF9-96E0-4475-B90B-40F2C4DE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9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EEA3CA8-C120-4C6B-89E1-94481854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3FC3020-750C-4A76-8077-97481848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A38DC2-CD7B-43D1-9D1D-716AE356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50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06D55-468B-44F3-BB81-28243B0B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E4864-79D2-440E-B62E-1675B421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7A83B1-B6FA-4E29-872A-40D07ABE4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2253B1-4B81-469F-990E-B2436268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B607B5-4E71-41A7-9E91-28191415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1DEC2A-1894-4B2D-AFDC-1780D949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19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A70C8-9B05-43EA-AD89-2537C8BE0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D53894B-3953-4549-9B31-391C78714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C6DC8E-2293-4672-A26D-73A694FB1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EF90B2-4171-40B2-9EFB-61635C34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32C1E2-E278-4482-BE77-0FB5B53A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2DE3A4-F680-4689-BDBC-53FB59B0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125346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03BBBE8-40E9-4745-918E-A7BB1A03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B5F0BF-11F9-4460-AA35-BEE0DE3F2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2AC867-C8CC-4397-AE38-67ACCA832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6C18-EBF6-4F77-8FEB-76F62547A881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F025E3-D1EF-479C-9026-8EA53CE0B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E333F0-4768-47A7-8648-A61F47DC2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4284-AFCC-4166-9B77-8861A5BC7B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37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3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3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3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49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29 (DNP)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2022-02-03T10:46:54Z</dcterms:created>
  <dcterms:modified xsi:type="dcterms:W3CDTF">2022-02-03T10:47:40Z</dcterms:modified>
</cp:coreProperties>
</file>